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1"/>
  </p:notesMasterIdLst>
  <p:sldIdLst>
    <p:sldId id="256" r:id="rId5"/>
    <p:sldId id="258" r:id="rId6"/>
    <p:sldId id="257" r:id="rId7"/>
    <p:sldId id="259" r:id="rId8"/>
    <p:sldId id="260" r:id="rId9"/>
    <p:sldId id="269" r:id="rId10"/>
    <p:sldId id="261" r:id="rId11"/>
    <p:sldId id="262" r:id="rId12"/>
    <p:sldId id="263" r:id="rId13"/>
    <p:sldId id="265" r:id="rId14"/>
    <p:sldId id="270" r:id="rId15"/>
    <p:sldId id="267" r:id="rId16"/>
    <p:sldId id="266" r:id="rId17"/>
    <p:sldId id="268" r:id="rId18"/>
    <p:sldId id="264" r:id="rId19"/>
    <p:sldId id="27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6963"/>
    <a:srgbClr val="106177"/>
    <a:srgbClr val="FFFFFF"/>
    <a:srgbClr val="99BD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da Damer" userId="d4f9c19a-7e52-4049-a062-736a4d5a9c7e" providerId="ADAL" clId="{FCABDC5D-2237-4314-AF47-4DCEE0ACCBCF}"/>
    <pc:docChg chg="undo custSel addSld modSld sldOrd">
      <pc:chgData name="Linda Damer" userId="d4f9c19a-7e52-4049-a062-736a4d5a9c7e" providerId="ADAL" clId="{FCABDC5D-2237-4314-AF47-4DCEE0ACCBCF}" dt="2026-04-23T17:54:22.455" v="595" actId="207"/>
      <pc:docMkLst>
        <pc:docMk/>
      </pc:docMkLst>
      <pc:sldChg chg="modSp mod">
        <pc:chgData name="Linda Damer" userId="d4f9c19a-7e52-4049-a062-736a4d5a9c7e" providerId="ADAL" clId="{FCABDC5D-2237-4314-AF47-4DCEE0ACCBCF}" dt="2026-04-23T17:18:00.686" v="297" actId="207"/>
        <pc:sldMkLst>
          <pc:docMk/>
          <pc:sldMk cId="124569403" sldId="256"/>
        </pc:sldMkLst>
        <pc:spChg chg="mod">
          <ac:chgData name="Linda Damer" userId="d4f9c19a-7e52-4049-a062-736a4d5a9c7e" providerId="ADAL" clId="{FCABDC5D-2237-4314-AF47-4DCEE0ACCBCF}" dt="2026-04-23T17:17:48.675" v="296" actId="552"/>
          <ac:spMkLst>
            <pc:docMk/>
            <pc:sldMk cId="124569403" sldId="256"/>
            <ac:spMk id="2" creationId="{B6044E71-521B-44E8-4DBC-316A2C6BF6BB}"/>
          </ac:spMkLst>
        </pc:spChg>
        <pc:spChg chg="mod">
          <ac:chgData name="Linda Damer" userId="d4f9c19a-7e52-4049-a062-736a4d5a9c7e" providerId="ADAL" clId="{FCABDC5D-2237-4314-AF47-4DCEE0ACCBCF}" dt="2026-04-23T17:17:48.675" v="296" actId="552"/>
          <ac:spMkLst>
            <pc:docMk/>
            <pc:sldMk cId="124569403" sldId="256"/>
            <ac:spMk id="3" creationId="{74D14C1D-9B8D-9D67-999F-C1AD6CF097BA}"/>
          </ac:spMkLst>
        </pc:spChg>
        <pc:spChg chg="mod">
          <ac:chgData name="Linda Damer" userId="d4f9c19a-7e52-4049-a062-736a4d5a9c7e" providerId="ADAL" clId="{FCABDC5D-2237-4314-AF47-4DCEE0ACCBCF}" dt="2026-04-23T17:18:00.686" v="297" actId="207"/>
          <ac:spMkLst>
            <pc:docMk/>
            <pc:sldMk cId="124569403" sldId="256"/>
            <ac:spMk id="7" creationId="{6BD4B641-4A2E-F491-DEC8-22333CB0332D}"/>
          </ac:spMkLst>
        </pc:spChg>
        <pc:spChg chg="mod">
          <ac:chgData name="Linda Damer" userId="d4f9c19a-7e52-4049-a062-736a4d5a9c7e" providerId="ADAL" clId="{FCABDC5D-2237-4314-AF47-4DCEE0ACCBCF}" dt="2026-04-23T17:16:10.413" v="264" actId="2711"/>
          <ac:spMkLst>
            <pc:docMk/>
            <pc:sldMk cId="124569403" sldId="256"/>
            <ac:spMk id="11" creationId="{D474BA53-241B-ACB6-E742-B074F40EB9BC}"/>
          </ac:spMkLst>
        </pc:spChg>
        <pc:spChg chg="mod">
          <ac:chgData name="Linda Damer" userId="d4f9c19a-7e52-4049-a062-736a4d5a9c7e" providerId="ADAL" clId="{FCABDC5D-2237-4314-AF47-4DCEE0ACCBCF}" dt="2026-04-23T17:16:10.413" v="264" actId="2711"/>
          <ac:spMkLst>
            <pc:docMk/>
            <pc:sldMk cId="124569403" sldId="256"/>
            <ac:spMk id="12" creationId="{3797B091-2608-7480-FE24-507CC5333A8F}"/>
          </ac:spMkLst>
        </pc:spChg>
      </pc:sldChg>
      <pc:sldChg chg="modSp mod">
        <pc:chgData name="Linda Damer" userId="d4f9c19a-7e52-4049-a062-736a4d5a9c7e" providerId="ADAL" clId="{FCABDC5D-2237-4314-AF47-4DCEE0ACCBCF}" dt="2026-04-23T17:54:17.801" v="594" actId="207"/>
        <pc:sldMkLst>
          <pc:docMk/>
          <pc:sldMk cId="3415208684" sldId="257"/>
        </pc:sldMkLst>
        <pc:spChg chg="mod">
          <ac:chgData name="Linda Damer" userId="d4f9c19a-7e52-4049-a062-736a4d5a9c7e" providerId="ADAL" clId="{FCABDC5D-2237-4314-AF47-4DCEE0ACCBCF}" dt="2026-04-23T17:16:00.418" v="262" actId="2711"/>
          <ac:spMkLst>
            <pc:docMk/>
            <pc:sldMk cId="3415208684" sldId="257"/>
            <ac:spMk id="4" creationId="{D52D16FC-DAB0-DA6B-94EF-0B172F1ED962}"/>
          </ac:spMkLst>
        </pc:spChg>
        <pc:spChg chg="mod">
          <ac:chgData name="Linda Damer" userId="d4f9c19a-7e52-4049-a062-736a4d5a9c7e" providerId="ADAL" clId="{FCABDC5D-2237-4314-AF47-4DCEE0ACCBCF}" dt="2026-04-23T17:16:00.418" v="262" actId="2711"/>
          <ac:spMkLst>
            <pc:docMk/>
            <pc:sldMk cId="3415208684" sldId="257"/>
            <ac:spMk id="5" creationId="{DC19EA1C-2E9E-7EB1-6BF7-4616EFF61903}"/>
          </ac:spMkLst>
        </pc:spChg>
        <pc:spChg chg="mod">
          <ac:chgData name="Linda Damer" userId="d4f9c19a-7e52-4049-a062-736a4d5a9c7e" providerId="ADAL" clId="{FCABDC5D-2237-4314-AF47-4DCEE0ACCBCF}" dt="2026-04-23T17:54:17.801" v="594" actId="207"/>
          <ac:spMkLst>
            <pc:docMk/>
            <pc:sldMk cId="3415208684" sldId="257"/>
            <ac:spMk id="7" creationId="{980F36C1-EC0C-5ED3-2CF5-BA6EBE747C08}"/>
          </ac:spMkLst>
        </pc:spChg>
        <pc:spChg chg="mod">
          <ac:chgData name="Linda Damer" userId="d4f9c19a-7e52-4049-a062-736a4d5a9c7e" providerId="ADAL" clId="{FCABDC5D-2237-4314-AF47-4DCEE0ACCBCF}" dt="2026-04-23T17:16:00.418" v="262" actId="2711"/>
          <ac:spMkLst>
            <pc:docMk/>
            <pc:sldMk cId="3415208684" sldId="257"/>
            <ac:spMk id="13" creationId="{E02FCF63-882A-A6DD-5D50-88E93F3F476F}"/>
          </ac:spMkLst>
        </pc:spChg>
      </pc:sldChg>
      <pc:sldChg chg="modSp mod">
        <pc:chgData name="Linda Damer" userId="d4f9c19a-7e52-4049-a062-736a4d5a9c7e" providerId="ADAL" clId="{FCABDC5D-2237-4314-AF47-4DCEE0ACCBCF}" dt="2026-04-23T17:54:22.455" v="595" actId="207"/>
        <pc:sldMkLst>
          <pc:docMk/>
          <pc:sldMk cId="2403241461" sldId="258"/>
        </pc:sldMkLst>
        <pc:spChg chg="mod">
          <ac:chgData name="Linda Damer" userId="d4f9c19a-7e52-4049-a062-736a4d5a9c7e" providerId="ADAL" clId="{FCABDC5D-2237-4314-AF47-4DCEE0ACCBCF}" dt="2026-04-23T17:54:22.455" v="595" actId="207"/>
          <ac:spMkLst>
            <pc:docMk/>
            <pc:sldMk cId="2403241461" sldId="258"/>
            <ac:spMk id="2" creationId="{009444BD-57D2-DF22-3681-65F4E325DA40}"/>
          </ac:spMkLst>
        </pc:spChg>
        <pc:spChg chg="mod">
          <ac:chgData name="Linda Damer" userId="d4f9c19a-7e52-4049-a062-736a4d5a9c7e" providerId="ADAL" clId="{FCABDC5D-2237-4314-AF47-4DCEE0ACCBCF}" dt="2026-04-23T17:16:04.895" v="263" actId="2711"/>
          <ac:spMkLst>
            <pc:docMk/>
            <pc:sldMk cId="2403241461" sldId="258"/>
            <ac:spMk id="3" creationId="{E9A9E46E-2981-F9B8-3A4D-FD5C42DA5DA8}"/>
          </ac:spMkLst>
        </pc:spChg>
        <pc:spChg chg="mod">
          <ac:chgData name="Linda Damer" userId="d4f9c19a-7e52-4049-a062-736a4d5a9c7e" providerId="ADAL" clId="{FCABDC5D-2237-4314-AF47-4DCEE0ACCBCF}" dt="2026-04-23T17:16:04.895" v="263" actId="2711"/>
          <ac:spMkLst>
            <pc:docMk/>
            <pc:sldMk cId="2403241461" sldId="258"/>
            <ac:spMk id="15" creationId="{1B5A3CA1-40A1-15AF-8602-A199A5FFF50E}"/>
          </ac:spMkLst>
        </pc:spChg>
        <pc:picChg chg="mod">
          <ac:chgData name="Linda Damer" userId="d4f9c19a-7e52-4049-a062-736a4d5a9c7e" providerId="ADAL" clId="{FCABDC5D-2237-4314-AF47-4DCEE0ACCBCF}" dt="2026-04-23T17:16:04.895" v="263" actId="2711"/>
          <ac:picMkLst>
            <pc:docMk/>
            <pc:sldMk cId="2403241461" sldId="258"/>
            <ac:picMk id="1026" creationId="{0640C7D3-C38A-7AFF-A1BA-01B4EA4CDEE2}"/>
          </ac:picMkLst>
        </pc:picChg>
      </pc:sldChg>
      <pc:sldChg chg="modSp mod">
        <pc:chgData name="Linda Damer" userId="d4f9c19a-7e52-4049-a062-736a4d5a9c7e" providerId="ADAL" clId="{FCABDC5D-2237-4314-AF47-4DCEE0ACCBCF}" dt="2026-04-23T17:54:10.183" v="593" actId="207"/>
        <pc:sldMkLst>
          <pc:docMk/>
          <pc:sldMk cId="1066171472" sldId="259"/>
        </pc:sldMkLst>
        <pc:spChg chg="mod">
          <ac:chgData name="Linda Damer" userId="d4f9c19a-7e52-4049-a062-736a4d5a9c7e" providerId="ADAL" clId="{FCABDC5D-2237-4314-AF47-4DCEE0ACCBCF}" dt="2026-04-23T17:15:55.950" v="261" actId="2711"/>
          <ac:spMkLst>
            <pc:docMk/>
            <pc:sldMk cId="1066171472" sldId="259"/>
            <ac:spMk id="8" creationId="{B1298CC5-D26A-5FDF-D614-37D3F72843EE}"/>
          </ac:spMkLst>
        </pc:spChg>
      </pc:sldChg>
      <pc:sldChg chg="modSp mod">
        <pc:chgData name="Linda Damer" userId="d4f9c19a-7e52-4049-a062-736a4d5a9c7e" providerId="ADAL" clId="{FCABDC5D-2237-4314-AF47-4DCEE0ACCBCF}" dt="2026-04-23T17:54:03.747" v="592" actId="207"/>
        <pc:sldMkLst>
          <pc:docMk/>
          <pc:sldMk cId="3755809594" sldId="260"/>
        </pc:sldMkLst>
        <pc:spChg chg="mod">
          <ac:chgData name="Linda Damer" userId="d4f9c19a-7e52-4049-a062-736a4d5a9c7e" providerId="ADAL" clId="{FCABDC5D-2237-4314-AF47-4DCEE0ACCBCF}" dt="2026-04-23T17:15:46.102" v="259" actId="2711"/>
          <ac:spMkLst>
            <pc:docMk/>
            <pc:sldMk cId="3755809594" sldId="260"/>
            <ac:spMk id="2" creationId="{01429EDC-AFDF-E6D9-CA67-AC7E00B6D7BE}"/>
          </ac:spMkLst>
        </pc:spChg>
        <pc:spChg chg="mod">
          <ac:chgData name="Linda Damer" userId="d4f9c19a-7e52-4049-a062-736a4d5a9c7e" providerId="ADAL" clId="{FCABDC5D-2237-4314-AF47-4DCEE0ACCBCF}" dt="2026-04-23T17:15:46.102" v="259" actId="2711"/>
          <ac:spMkLst>
            <pc:docMk/>
            <pc:sldMk cId="3755809594" sldId="260"/>
            <ac:spMk id="4" creationId="{EF305BDA-83E9-92B4-3781-8C86D8AA2B57}"/>
          </ac:spMkLst>
        </pc:spChg>
        <pc:spChg chg="mod">
          <ac:chgData name="Linda Damer" userId="d4f9c19a-7e52-4049-a062-736a4d5a9c7e" providerId="ADAL" clId="{FCABDC5D-2237-4314-AF47-4DCEE0ACCBCF}" dt="2026-04-23T17:15:46.102" v="259" actId="2711"/>
          <ac:spMkLst>
            <pc:docMk/>
            <pc:sldMk cId="3755809594" sldId="260"/>
            <ac:spMk id="5" creationId="{F847A71C-6782-4157-F3F6-477CAF2DC6AD}"/>
          </ac:spMkLst>
        </pc:spChg>
        <pc:spChg chg="mod">
          <ac:chgData name="Linda Damer" userId="d4f9c19a-7e52-4049-a062-736a4d5a9c7e" providerId="ADAL" clId="{FCABDC5D-2237-4314-AF47-4DCEE0ACCBCF}" dt="2026-04-23T17:51:59.357" v="577" actId="14100"/>
          <ac:spMkLst>
            <pc:docMk/>
            <pc:sldMk cId="3755809594" sldId="260"/>
            <ac:spMk id="6" creationId="{9A06E781-196B-75C3-0811-1EB5D167C16B}"/>
          </ac:spMkLst>
        </pc:spChg>
        <pc:spChg chg="mod">
          <ac:chgData name="Linda Damer" userId="d4f9c19a-7e52-4049-a062-736a4d5a9c7e" providerId="ADAL" clId="{FCABDC5D-2237-4314-AF47-4DCEE0ACCBCF}" dt="2026-04-23T17:54:03.747" v="592" actId="207"/>
          <ac:spMkLst>
            <pc:docMk/>
            <pc:sldMk cId="3755809594" sldId="260"/>
            <ac:spMk id="8" creationId="{7EBC51EE-6E65-7991-36AB-2428A7D4BC60}"/>
          </ac:spMkLst>
        </pc:spChg>
      </pc:sldChg>
      <pc:sldChg chg="modSp mod">
        <pc:chgData name="Linda Damer" userId="d4f9c19a-7e52-4049-a062-736a4d5a9c7e" providerId="ADAL" clId="{FCABDC5D-2237-4314-AF47-4DCEE0ACCBCF}" dt="2026-04-23T17:27:32.636" v="397" actId="6549"/>
        <pc:sldMkLst>
          <pc:docMk/>
          <pc:sldMk cId="1613429129" sldId="261"/>
        </pc:sldMkLst>
        <pc:spChg chg="mod">
          <ac:chgData name="Linda Damer" userId="d4f9c19a-7e52-4049-a062-736a4d5a9c7e" providerId="ADAL" clId="{FCABDC5D-2237-4314-AF47-4DCEE0ACCBCF}" dt="2026-04-23T17:15:40.561" v="258" actId="2711"/>
          <ac:spMkLst>
            <pc:docMk/>
            <pc:sldMk cId="1613429129" sldId="261"/>
            <ac:spMk id="4" creationId="{4A1B2A96-29AF-EEEA-08A4-E08A031C6A6C}"/>
          </ac:spMkLst>
        </pc:spChg>
        <pc:spChg chg="mod">
          <ac:chgData name="Linda Damer" userId="d4f9c19a-7e52-4049-a062-736a4d5a9c7e" providerId="ADAL" clId="{FCABDC5D-2237-4314-AF47-4DCEE0ACCBCF}" dt="2026-04-23T17:15:40.561" v="258" actId="2711"/>
          <ac:spMkLst>
            <pc:docMk/>
            <pc:sldMk cId="1613429129" sldId="261"/>
            <ac:spMk id="5" creationId="{56CF2E87-B24D-C2F0-B3F9-23F30DAE94DE}"/>
          </ac:spMkLst>
        </pc:spChg>
        <pc:spChg chg="mod">
          <ac:chgData name="Linda Damer" userId="d4f9c19a-7e52-4049-a062-736a4d5a9c7e" providerId="ADAL" clId="{FCABDC5D-2237-4314-AF47-4DCEE0ACCBCF}" dt="2026-04-23T17:27:32.636" v="397" actId="6549"/>
          <ac:spMkLst>
            <pc:docMk/>
            <pc:sldMk cId="1613429129" sldId="261"/>
            <ac:spMk id="8" creationId="{C68CE813-3C4C-5117-894A-A7F61DB0C26F}"/>
          </ac:spMkLst>
        </pc:spChg>
        <pc:spChg chg="mod">
          <ac:chgData name="Linda Damer" userId="d4f9c19a-7e52-4049-a062-736a4d5a9c7e" providerId="ADAL" clId="{FCABDC5D-2237-4314-AF47-4DCEE0ACCBCF}" dt="2026-04-23T17:15:40.561" v="258" actId="2711"/>
          <ac:spMkLst>
            <pc:docMk/>
            <pc:sldMk cId="1613429129" sldId="261"/>
            <ac:spMk id="10" creationId="{21E676B1-79A8-258D-757F-10D9455664CF}"/>
          </ac:spMkLst>
        </pc:spChg>
      </pc:sldChg>
      <pc:sldChg chg="modSp mod">
        <pc:chgData name="Linda Damer" userId="d4f9c19a-7e52-4049-a062-736a4d5a9c7e" providerId="ADAL" clId="{FCABDC5D-2237-4314-AF47-4DCEE0ACCBCF}" dt="2026-04-23T17:27:37.441" v="398" actId="6549"/>
        <pc:sldMkLst>
          <pc:docMk/>
          <pc:sldMk cId="2858008656" sldId="262"/>
        </pc:sldMkLst>
        <pc:spChg chg="mod">
          <ac:chgData name="Linda Damer" userId="d4f9c19a-7e52-4049-a062-736a4d5a9c7e" providerId="ADAL" clId="{FCABDC5D-2237-4314-AF47-4DCEE0ACCBCF}" dt="2026-04-23T17:15:34.746" v="257" actId="2711"/>
          <ac:spMkLst>
            <pc:docMk/>
            <pc:sldMk cId="2858008656" sldId="262"/>
            <ac:spMk id="5" creationId="{31C977B8-089D-DDDC-FC5B-34E221214875}"/>
          </ac:spMkLst>
        </pc:spChg>
        <pc:spChg chg="mod">
          <ac:chgData name="Linda Damer" userId="d4f9c19a-7e52-4049-a062-736a4d5a9c7e" providerId="ADAL" clId="{FCABDC5D-2237-4314-AF47-4DCEE0ACCBCF}" dt="2026-04-23T17:27:37.441" v="398" actId="6549"/>
          <ac:spMkLst>
            <pc:docMk/>
            <pc:sldMk cId="2858008656" sldId="262"/>
            <ac:spMk id="8" creationId="{CE366C37-D949-E403-1086-DE01829351A0}"/>
          </ac:spMkLst>
        </pc:spChg>
        <pc:spChg chg="mod">
          <ac:chgData name="Linda Damer" userId="d4f9c19a-7e52-4049-a062-736a4d5a9c7e" providerId="ADAL" clId="{FCABDC5D-2237-4314-AF47-4DCEE0ACCBCF}" dt="2026-04-23T17:15:34.746" v="257" actId="2711"/>
          <ac:spMkLst>
            <pc:docMk/>
            <pc:sldMk cId="2858008656" sldId="262"/>
            <ac:spMk id="10" creationId="{297A0881-DC2F-447F-81E2-6FBEA42A23D2}"/>
          </ac:spMkLst>
        </pc:spChg>
        <pc:spChg chg="mod">
          <ac:chgData name="Linda Damer" userId="d4f9c19a-7e52-4049-a062-736a4d5a9c7e" providerId="ADAL" clId="{FCABDC5D-2237-4314-AF47-4DCEE0ACCBCF}" dt="2026-04-23T17:15:34.746" v="257" actId="2711"/>
          <ac:spMkLst>
            <pc:docMk/>
            <pc:sldMk cId="2858008656" sldId="262"/>
            <ac:spMk id="11" creationId="{383DB31A-26F2-86D9-B1D8-114AE51F76E9}"/>
          </ac:spMkLst>
        </pc:spChg>
      </pc:sldChg>
      <pc:sldChg chg="modSp mod">
        <pc:chgData name="Linda Damer" userId="d4f9c19a-7e52-4049-a062-736a4d5a9c7e" providerId="ADAL" clId="{FCABDC5D-2237-4314-AF47-4DCEE0ACCBCF}" dt="2026-04-23T17:27:41.858" v="399" actId="6549"/>
        <pc:sldMkLst>
          <pc:docMk/>
          <pc:sldMk cId="3716489523" sldId="263"/>
        </pc:sldMkLst>
        <pc:spChg chg="mod">
          <ac:chgData name="Linda Damer" userId="d4f9c19a-7e52-4049-a062-736a4d5a9c7e" providerId="ADAL" clId="{FCABDC5D-2237-4314-AF47-4DCEE0ACCBCF}" dt="2026-04-23T17:15:29.932" v="256" actId="2711"/>
          <ac:spMkLst>
            <pc:docMk/>
            <pc:sldMk cId="3716489523" sldId="263"/>
            <ac:spMk id="5" creationId="{08C7E45B-B76C-A13D-A03A-0030A5E7DED5}"/>
          </ac:spMkLst>
        </pc:spChg>
        <pc:spChg chg="mod">
          <ac:chgData name="Linda Damer" userId="d4f9c19a-7e52-4049-a062-736a4d5a9c7e" providerId="ADAL" clId="{FCABDC5D-2237-4314-AF47-4DCEE0ACCBCF}" dt="2026-04-23T17:27:41.858" v="399" actId="6549"/>
          <ac:spMkLst>
            <pc:docMk/>
            <pc:sldMk cId="3716489523" sldId="263"/>
            <ac:spMk id="8" creationId="{F0126885-A0DD-5574-AE57-D29372BD6380}"/>
          </ac:spMkLst>
        </pc:spChg>
        <pc:spChg chg="mod">
          <ac:chgData name="Linda Damer" userId="d4f9c19a-7e52-4049-a062-736a4d5a9c7e" providerId="ADAL" clId="{FCABDC5D-2237-4314-AF47-4DCEE0ACCBCF}" dt="2026-04-23T17:15:29.932" v="256" actId="2711"/>
          <ac:spMkLst>
            <pc:docMk/>
            <pc:sldMk cId="3716489523" sldId="263"/>
            <ac:spMk id="10" creationId="{81D2A4C5-BE91-F64D-6969-AA5DBD89B0B5}"/>
          </ac:spMkLst>
        </pc:spChg>
        <pc:spChg chg="mod">
          <ac:chgData name="Linda Damer" userId="d4f9c19a-7e52-4049-a062-736a4d5a9c7e" providerId="ADAL" clId="{FCABDC5D-2237-4314-AF47-4DCEE0ACCBCF}" dt="2026-04-23T17:15:29.932" v="256" actId="2711"/>
          <ac:spMkLst>
            <pc:docMk/>
            <pc:sldMk cId="3716489523" sldId="263"/>
            <ac:spMk id="11" creationId="{90E4FACC-3508-05CA-EB71-FC12C532C9A4}"/>
          </ac:spMkLst>
        </pc:spChg>
      </pc:sldChg>
      <pc:sldChg chg="addSp delSp modSp mod">
        <pc:chgData name="Linda Damer" userId="d4f9c19a-7e52-4049-a062-736a4d5a9c7e" providerId="ADAL" clId="{FCABDC5D-2237-4314-AF47-4DCEE0ACCBCF}" dt="2026-04-23T17:53:01.643" v="584" actId="207"/>
        <pc:sldMkLst>
          <pc:docMk/>
          <pc:sldMk cId="2694677470" sldId="264"/>
        </pc:sldMkLst>
        <pc:spChg chg="mod">
          <ac:chgData name="Linda Damer" userId="d4f9c19a-7e52-4049-a062-736a4d5a9c7e" providerId="ADAL" clId="{FCABDC5D-2237-4314-AF47-4DCEE0ACCBCF}" dt="2026-04-23T17:44:12.498" v="527" actId="1076"/>
          <ac:spMkLst>
            <pc:docMk/>
            <pc:sldMk cId="2694677470" sldId="264"/>
            <ac:spMk id="5" creationId="{ECBFEB1B-AA81-17A8-8D3B-8E4FFDA379B8}"/>
          </ac:spMkLst>
        </pc:spChg>
        <pc:spChg chg="mod">
          <ac:chgData name="Linda Damer" userId="d4f9c19a-7e52-4049-a062-736a4d5a9c7e" providerId="ADAL" clId="{FCABDC5D-2237-4314-AF47-4DCEE0ACCBCF}" dt="2026-04-23T17:53:01.643" v="584" actId="207"/>
          <ac:spMkLst>
            <pc:docMk/>
            <pc:sldMk cId="2694677470" sldId="264"/>
            <ac:spMk id="8" creationId="{B81328A1-D59D-8990-303F-F9FEDD068144}"/>
          </ac:spMkLst>
        </pc:spChg>
        <pc:spChg chg="mod">
          <ac:chgData name="Linda Damer" userId="d4f9c19a-7e52-4049-a062-736a4d5a9c7e" providerId="ADAL" clId="{FCABDC5D-2237-4314-AF47-4DCEE0ACCBCF}" dt="2026-04-23T17:44:18.106" v="528" actId="14100"/>
          <ac:spMkLst>
            <pc:docMk/>
            <pc:sldMk cId="2694677470" sldId="264"/>
            <ac:spMk id="9" creationId="{58D27496-4B5C-FDBE-B07E-5CFDA9D54206}"/>
          </ac:spMkLst>
        </pc:spChg>
        <pc:spChg chg="mod">
          <ac:chgData name="Linda Damer" userId="d4f9c19a-7e52-4049-a062-736a4d5a9c7e" providerId="ADAL" clId="{FCABDC5D-2237-4314-AF47-4DCEE0ACCBCF}" dt="2026-04-23T17:44:05.039" v="526" actId="14100"/>
          <ac:spMkLst>
            <pc:docMk/>
            <pc:sldMk cId="2694677470" sldId="264"/>
            <ac:spMk id="10" creationId="{E562E9DF-9178-2F52-9A2E-FAC4E7F45E2D}"/>
          </ac:spMkLst>
        </pc:spChg>
        <pc:spChg chg="add mod">
          <ac:chgData name="Linda Damer" userId="d4f9c19a-7e52-4049-a062-736a4d5a9c7e" providerId="ADAL" clId="{FCABDC5D-2237-4314-AF47-4DCEE0ACCBCF}" dt="2026-04-23T17:44:12.498" v="527" actId="1076"/>
          <ac:spMkLst>
            <pc:docMk/>
            <pc:sldMk cId="2694677470" sldId="264"/>
            <ac:spMk id="16" creationId="{6A2FAFBC-C57D-4E6E-FAF4-48A99D0E966A}"/>
          </ac:spMkLst>
        </pc:spChg>
        <pc:picChg chg="add mod ord modCrop">
          <ac:chgData name="Linda Damer" userId="d4f9c19a-7e52-4049-a062-736a4d5a9c7e" providerId="ADAL" clId="{FCABDC5D-2237-4314-AF47-4DCEE0ACCBCF}" dt="2026-04-23T17:45:00.885" v="535" actId="18131"/>
          <ac:picMkLst>
            <pc:docMk/>
            <pc:sldMk cId="2694677470" sldId="264"/>
            <ac:picMk id="12" creationId="{5E0E0CE3-AD35-BEB6-8F38-C68F6590B916}"/>
          </ac:picMkLst>
        </pc:picChg>
        <pc:cxnChg chg="add mod">
          <ac:chgData name="Linda Damer" userId="d4f9c19a-7e52-4049-a062-736a4d5a9c7e" providerId="ADAL" clId="{FCABDC5D-2237-4314-AF47-4DCEE0ACCBCF}" dt="2026-04-23T17:44:33.800" v="531" actId="14100"/>
          <ac:cxnSpMkLst>
            <pc:docMk/>
            <pc:sldMk cId="2694677470" sldId="264"/>
            <ac:cxnSpMk id="14" creationId="{5E31AF82-F13F-C20D-70AB-C3DC9FF75B6D}"/>
          </ac:cxnSpMkLst>
        </pc:cxnChg>
        <pc:cxnChg chg="add mod">
          <ac:chgData name="Linda Damer" userId="d4f9c19a-7e52-4049-a062-736a4d5a9c7e" providerId="ADAL" clId="{FCABDC5D-2237-4314-AF47-4DCEE0ACCBCF}" dt="2026-04-23T17:44:33.800" v="531" actId="14100"/>
          <ac:cxnSpMkLst>
            <pc:docMk/>
            <pc:sldMk cId="2694677470" sldId="264"/>
            <ac:cxnSpMk id="15" creationId="{1CBCD539-A06B-CBC2-CE6A-D25C0C54D24E}"/>
          </ac:cxnSpMkLst>
        </pc:cxnChg>
      </pc:sldChg>
      <pc:sldChg chg="delSp modSp mod">
        <pc:chgData name="Linda Damer" userId="d4f9c19a-7e52-4049-a062-736a4d5a9c7e" providerId="ADAL" clId="{FCABDC5D-2237-4314-AF47-4DCEE0ACCBCF}" dt="2026-04-23T17:53:48.432" v="590" actId="207"/>
        <pc:sldMkLst>
          <pc:docMk/>
          <pc:sldMk cId="203099852" sldId="265"/>
        </pc:sldMkLst>
        <pc:spChg chg="mod">
          <ac:chgData name="Linda Damer" userId="d4f9c19a-7e52-4049-a062-736a4d5a9c7e" providerId="ADAL" clId="{FCABDC5D-2237-4314-AF47-4DCEE0ACCBCF}" dt="2026-04-23T17:15:22.970" v="255" actId="2711"/>
          <ac:spMkLst>
            <pc:docMk/>
            <pc:sldMk cId="203099852" sldId="265"/>
            <ac:spMk id="4" creationId="{790E5237-74C2-3143-206A-DBC9F0E38E3B}"/>
          </ac:spMkLst>
        </pc:spChg>
        <pc:spChg chg="mod">
          <ac:chgData name="Linda Damer" userId="d4f9c19a-7e52-4049-a062-736a4d5a9c7e" providerId="ADAL" clId="{FCABDC5D-2237-4314-AF47-4DCEE0ACCBCF}" dt="2026-04-23T17:15:22.970" v="255" actId="2711"/>
          <ac:spMkLst>
            <pc:docMk/>
            <pc:sldMk cId="203099852" sldId="265"/>
            <ac:spMk id="5" creationId="{85A8F053-71F4-2BAD-9A84-E911BF2A7233}"/>
          </ac:spMkLst>
        </pc:spChg>
        <pc:spChg chg="mod">
          <ac:chgData name="Linda Damer" userId="d4f9c19a-7e52-4049-a062-736a4d5a9c7e" providerId="ADAL" clId="{FCABDC5D-2237-4314-AF47-4DCEE0ACCBCF}" dt="2026-04-23T17:53:48.432" v="590" actId="207"/>
          <ac:spMkLst>
            <pc:docMk/>
            <pc:sldMk cId="203099852" sldId="265"/>
            <ac:spMk id="8" creationId="{AF5F202D-2488-592D-FC96-13A018EF655E}"/>
          </ac:spMkLst>
        </pc:spChg>
        <pc:spChg chg="mod">
          <ac:chgData name="Linda Damer" userId="d4f9c19a-7e52-4049-a062-736a4d5a9c7e" providerId="ADAL" clId="{FCABDC5D-2237-4314-AF47-4DCEE0ACCBCF}" dt="2026-04-23T17:15:22.970" v="255" actId="2711"/>
          <ac:spMkLst>
            <pc:docMk/>
            <pc:sldMk cId="203099852" sldId="265"/>
            <ac:spMk id="10" creationId="{DB82ACA5-400E-569C-6831-6065201DB7D0}"/>
          </ac:spMkLst>
        </pc:spChg>
      </pc:sldChg>
      <pc:sldChg chg="addSp delSp modSp mod">
        <pc:chgData name="Linda Damer" userId="d4f9c19a-7e52-4049-a062-736a4d5a9c7e" providerId="ADAL" clId="{FCABDC5D-2237-4314-AF47-4DCEE0ACCBCF}" dt="2026-04-23T17:26:00.219" v="375" actId="207"/>
        <pc:sldMkLst>
          <pc:docMk/>
          <pc:sldMk cId="3001815903" sldId="266"/>
        </pc:sldMkLst>
        <pc:spChg chg="mod">
          <ac:chgData name="Linda Damer" userId="d4f9c19a-7e52-4049-a062-736a4d5a9c7e" providerId="ADAL" clId="{FCABDC5D-2237-4314-AF47-4DCEE0ACCBCF}" dt="2026-04-23T17:14:37.597" v="250" actId="2711"/>
          <ac:spMkLst>
            <pc:docMk/>
            <pc:sldMk cId="3001815903" sldId="266"/>
            <ac:spMk id="5" creationId="{90841E02-F481-4043-CA68-10ED04BDA7BE}"/>
          </ac:spMkLst>
        </pc:spChg>
        <pc:spChg chg="mod">
          <ac:chgData name="Linda Damer" userId="d4f9c19a-7e52-4049-a062-736a4d5a9c7e" providerId="ADAL" clId="{FCABDC5D-2237-4314-AF47-4DCEE0ACCBCF}" dt="2026-04-23T17:26:00.219" v="375" actId="207"/>
          <ac:spMkLst>
            <pc:docMk/>
            <pc:sldMk cId="3001815903" sldId="266"/>
            <ac:spMk id="8" creationId="{441F0AA9-C56E-7403-A83F-E4F2C146822D}"/>
          </ac:spMkLst>
        </pc:spChg>
        <pc:spChg chg="mod">
          <ac:chgData name="Linda Damer" userId="d4f9c19a-7e52-4049-a062-736a4d5a9c7e" providerId="ADAL" clId="{FCABDC5D-2237-4314-AF47-4DCEE0ACCBCF}" dt="2026-04-23T17:14:37.597" v="250" actId="2711"/>
          <ac:spMkLst>
            <pc:docMk/>
            <pc:sldMk cId="3001815903" sldId="266"/>
            <ac:spMk id="12" creationId="{E2316D98-845F-B017-E363-B798B5E4033A}"/>
          </ac:spMkLst>
        </pc:spChg>
        <pc:spChg chg="mod">
          <ac:chgData name="Linda Damer" userId="d4f9c19a-7e52-4049-a062-736a4d5a9c7e" providerId="ADAL" clId="{FCABDC5D-2237-4314-AF47-4DCEE0ACCBCF}" dt="2026-04-23T17:24:31.277" v="349" actId="21"/>
          <ac:spMkLst>
            <pc:docMk/>
            <pc:sldMk cId="3001815903" sldId="266"/>
            <ac:spMk id="13" creationId="{A56B6B2E-3B4E-0656-C0D4-D8B8A0178474}"/>
          </ac:spMkLst>
        </pc:spChg>
        <pc:spChg chg="add mod">
          <ac:chgData name="Linda Damer" userId="d4f9c19a-7e52-4049-a062-736a4d5a9c7e" providerId="ADAL" clId="{FCABDC5D-2237-4314-AF47-4DCEE0ACCBCF}" dt="2026-04-23T17:25:56.372" v="373" actId="113"/>
          <ac:spMkLst>
            <pc:docMk/>
            <pc:sldMk cId="3001815903" sldId="266"/>
            <ac:spMk id="17" creationId="{75452645-7F74-91E2-8DD1-7A9C0BCB99D1}"/>
          </ac:spMkLst>
        </pc:spChg>
        <pc:spChg chg="add mod">
          <ac:chgData name="Linda Damer" userId="d4f9c19a-7e52-4049-a062-736a4d5a9c7e" providerId="ADAL" clId="{FCABDC5D-2237-4314-AF47-4DCEE0ACCBCF}" dt="2026-04-23T17:25:07.497" v="365" actId="122"/>
          <ac:spMkLst>
            <pc:docMk/>
            <pc:sldMk cId="3001815903" sldId="266"/>
            <ac:spMk id="19" creationId="{E649BBDC-AE5D-9F67-F772-C722DCF45F52}"/>
          </ac:spMkLst>
        </pc:spChg>
        <pc:picChg chg="add mod ord modCrop">
          <ac:chgData name="Linda Damer" userId="d4f9c19a-7e52-4049-a062-736a4d5a9c7e" providerId="ADAL" clId="{FCABDC5D-2237-4314-AF47-4DCEE0ACCBCF}" dt="2026-04-23T17:24:05.292" v="347" actId="29295"/>
          <ac:picMkLst>
            <pc:docMk/>
            <pc:sldMk cId="3001815903" sldId="266"/>
            <ac:picMk id="15" creationId="{53C08DE8-93AC-D149-563A-34F44954A980}"/>
          </ac:picMkLst>
        </pc:picChg>
      </pc:sldChg>
      <pc:sldChg chg="addSp delSp modSp add mod ord">
        <pc:chgData name="Linda Damer" userId="d4f9c19a-7e52-4049-a062-736a4d5a9c7e" providerId="ADAL" clId="{FCABDC5D-2237-4314-AF47-4DCEE0ACCBCF}" dt="2026-04-23T17:26:12.180" v="379" actId="113"/>
        <pc:sldMkLst>
          <pc:docMk/>
          <pc:sldMk cId="2015290002" sldId="267"/>
        </pc:sldMkLst>
        <pc:spChg chg="mod">
          <ac:chgData name="Linda Damer" userId="d4f9c19a-7e52-4049-a062-736a4d5a9c7e" providerId="ADAL" clId="{FCABDC5D-2237-4314-AF47-4DCEE0ACCBCF}" dt="2026-04-23T17:15:06.631" v="253" actId="2711"/>
          <ac:spMkLst>
            <pc:docMk/>
            <pc:sldMk cId="2015290002" sldId="267"/>
            <ac:spMk id="5" creationId="{947FC1DF-EF67-0638-9A84-18984DEDA267}"/>
          </ac:spMkLst>
        </pc:spChg>
        <pc:spChg chg="add del mod">
          <ac:chgData name="Linda Damer" userId="d4f9c19a-7e52-4049-a062-736a4d5a9c7e" providerId="ADAL" clId="{FCABDC5D-2237-4314-AF47-4DCEE0ACCBCF}" dt="2026-04-23T17:26:12.180" v="379" actId="113"/>
          <ac:spMkLst>
            <pc:docMk/>
            <pc:sldMk cId="2015290002" sldId="267"/>
            <ac:spMk id="6" creationId="{CF8776AB-B8E5-1D17-DDB0-0CB3DEA793F7}"/>
          </ac:spMkLst>
        </pc:spChg>
        <pc:spChg chg="mod">
          <ac:chgData name="Linda Damer" userId="d4f9c19a-7e52-4049-a062-736a4d5a9c7e" providerId="ADAL" clId="{FCABDC5D-2237-4314-AF47-4DCEE0ACCBCF}" dt="2026-04-23T17:15:06.631" v="253" actId="2711"/>
          <ac:spMkLst>
            <pc:docMk/>
            <pc:sldMk cId="2015290002" sldId="267"/>
            <ac:spMk id="12" creationId="{BE6D4C7F-6CEB-7258-D0A6-7081E5E7B6D5}"/>
          </ac:spMkLst>
        </pc:spChg>
        <pc:spChg chg="mod">
          <ac:chgData name="Linda Damer" userId="d4f9c19a-7e52-4049-a062-736a4d5a9c7e" providerId="ADAL" clId="{FCABDC5D-2237-4314-AF47-4DCEE0ACCBCF}" dt="2026-04-23T17:15:06.631" v="253" actId="2711"/>
          <ac:spMkLst>
            <pc:docMk/>
            <pc:sldMk cId="2015290002" sldId="267"/>
            <ac:spMk id="13" creationId="{AAAFBF07-3937-44E7-9D18-C69C2B0C4160}"/>
          </ac:spMkLst>
        </pc:spChg>
        <pc:picChg chg="add mod ord modCrop">
          <ac:chgData name="Linda Damer" userId="d4f9c19a-7e52-4049-a062-736a4d5a9c7e" providerId="ADAL" clId="{FCABDC5D-2237-4314-AF47-4DCEE0ACCBCF}" dt="2026-04-23T17:20:11.424" v="314" actId="732"/>
          <ac:picMkLst>
            <pc:docMk/>
            <pc:sldMk cId="2015290002" sldId="267"/>
            <ac:picMk id="3" creationId="{CAF3FDF3-CC96-8E2C-FE7D-6A58FF16DBA7}"/>
          </ac:picMkLst>
        </pc:picChg>
      </pc:sldChg>
      <pc:sldChg chg="addSp delSp modSp add mod ord">
        <pc:chgData name="Linda Damer" userId="d4f9c19a-7e52-4049-a062-736a4d5a9c7e" providerId="ADAL" clId="{FCABDC5D-2237-4314-AF47-4DCEE0ACCBCF}" dt="2026-04-23T17:53:21.110" v="586" actId="113"/>
        <pc:sldMkLst>
          <pc:docMk/>
          <pc:sldMk cId="1429020748" sldId="268"/>
        </pc:sldMkLst>
        <pc:spChg chg="add mod">
          <ac:chgData name="Linda Damer" userId="d4f9c19a-7e52-4049-a062-736a4d5a9c7e" providerId="ADAL" clId="{FCABDC5D-2237-4314-AF47-4DCEE0ACCBCF}" dt="2026-04-23T17:42:48.381" v="515" actId="14100"/>
          <ac:spMkLst>
            <pc:docMk/>
            <pc:sldMk cId="1429020748" sldId="268"/>
            <ac:spMk id="6" creationId="{73939F32-3AEE-8EEE-376B-35D5736B5B34}"/>
          </ac:spMkLst>
        </pc:spChg>
        <pc:spChg chg="add mod">
          <ac:chgData name="Linda Damer" userId="d4f9c19a-7e52-4049-a062-736a4d5a9c7e" providerId="ADAL" clId="{FCABDC5D-2237-4314-AF47-4DCEE0ACCBCF}" dt="2026-04-23T17:42:53.272" v="516" actId="1076"/>
          <ac:spMkLst>
            <pc:docMk/>
            <pc:sldMk cId="1429020748" sldId="268"/>
            <ac:spMk id="7" creationId="{ABC07C17-32BA-FE58-DFD0-F2D67AF9BB67}"/>
          </ac:spMkLst>
        </pc:spChg>
        <pc:spChg chg="mod">
          <ac:chgData name="Linda Damer" userId="d4f9c19a-7e52-4049-a062-736a4d5a9c7e" providerId="ADAL" clId="{FCABDC5D-2237-4314-AF47-4DCEE0ACCBCF}" dt="2026-04-23T17:53:21.110" v="586" actId="113"/>
          <ac:spMkLst>
            <pc:docMk/>
            <pc:sldMk cId="1429020748" sldId="268"/>
            <ac:spMk id="8" creationId="{CE7F3E98-BD64-2925-24DC-CE5E63954E52}"/>
          </ac:spMkLst>
        </pc:spChg>
        <pc:picChg chg="add mod ord modCrop">
          <ac:chgData name="Linda Damer" userId="d4f9c19a-7e52-4049-a062-736a4d5a9c7e" providerId="ADAL" clId="{FCABDC5D-2237-4314-AF47-4DCEE0ACCBCF}" dt="2026-04-23T17:42:32.600" v="513" actId="18131"/>
          <ac:picMkLst>
            <pc:docMk/>
            <pc:sldMk cId="1429020748" sldId="268"/>
            <ac:picMk id="3" creationId="{9C8EB4FB-B420-CFEF-8A0E-91588CB1977B}"/>
          </ac:picMkLst>
        </pc:picChg>
        <pc:cxnChg chg="add mod">
          <ac:chgData name="Linda Damer" userId="d4f9c19a-7e52-4049-a062-736a4d5a9c7e" providerId="ADAL" clId="{FCABDC5D-2237-4314-AF47-4DCEE0ACCBCF}" dt="2026-04-23T17:43:08.679" v="519" actId="14100"/>
          <ac:cxnSpMkLst>
            <pc:docMk/>
            <pc:sldMk cId="1429020748" sldId="268"/>
            <ac:cxnSpMk id="11" creationId="{CF0CC7D2-B0CF-C7FA-CE07-F277BBEAA0A3}"/>
          </ac:cxnSpMkLst>
        </pc:cxnChg>
        <pc:cxnChg chg="add mod">
          <ac:chgData name="Linda Damer" userId="d4f9c19a-7e52-4049-a062-736a4d5a9c7e" providerId="ADAL" clId="{FCABDC5D-2237-4314-AF47-4DCEE0ACCBCF}" dt="2026-04-23T17:43:08.679" v="519" actId="14100"/>
          <ac:cxnSpMkLst>
            <pc:docMk/>
            <pc:sldMk cId="1429020748" sldId="268"/>
            <ac:cxnSpMk id="13" creationId="{BFCB7556-2819-0669-3692-763D093A8FE8}"/>
          </ac:cxnSpMkLst>
        </pc:cxnChg>
      </pc:sldChg>
    </pc:docChg>
  </pc:docChgLst>
  <pc:docChgLst>
    <pc:chgData name="Denise Cline" userId="8df5a59e-4f84-4acc-a184-f6f234e247d4" providerId="ADAL" clId="{03AC4026-6DC0-4864-99E2-23F046343C3B}"/>
    <pc:docChg chg="undo custSel addSld modSld">
      <pc:chgData name="Denise Cline" userId="8df5a59e-4f84-4acc-a184-f6f234e247d4" providerId="ADAL" clId="{03AC4026-6DC0-4864-99E2-23F046343C3B}" dt="2026-04-27T13:48:04.227" v="1258" actId="115"/>
      <pc:docMkLst>
        <pc:docMk/>
      </pc:docMkLst>
      <pc:sldChg chg="addSp delSp modSp mod">
        <pc:chgData name="Denise Cline" userId="8df5a59e-4f84-4acc-a184-f6f234e247d4" providerId="ADAL" clId="{03AC4026-6DC0-4864-99E2-23F046343C3B}" dt="2026-04-25T15:55:51.464" v="110" actId="478"/>
        <pc:sldMkLst>
          <pc:docMk/>
          <pc:sldMk cId="3415208684" sldId="257"/>
        </pc:sldMkLst>
        <pc:spChg chg="add mod">
          <ac:chgData name="Denise Cline" userId="8df5a59e-4f84-4acc-a184-f6f234e247d4" providerId="ADAL" clId="{03AC4026-6DC0-4864-99E2-23F046343C3B}" dt="2026-04-25T15:55:06.730" v="40" actId="1076"/>
          <ac:spMkLst>
            <pc:docMk/>
            <pc:sldMk cId="3415208684" sldId="257"/>
            <ac:spMk id="2" creationId="{EBDF9B8A-BDD3-066F-F58D-0E865ED22C0B}"/>
          </ac:spMkLst>
        </pc:spChg>
        <pc:spChg chg="add mod">
          <ac:chgData name="Denise Cline" userId="8df5a59e-4f84-4acc-a184-f6f234e247d4" providerId="ADAL" clId="{03AC4026-6DC0-4864-99E2-23F046343C3B}" dt="2026-04-25T15:55:10.306" v="41" actId="1076"/>
          <ac:spMkLst>
            <pc:docMk/>
            <pc:sldMk cId="3415208684" sldId="257"/>
            <ac:spMk id="3" creationId="{D173B8B5-5CDF-116F-FCBA-FD5D8B449E02}"/>
          </ac:spMkLst>
        </pc:spChg>
        <pc:spChg chg="add mod">
          <ac:chgData name="Denise Cline" userId="8df5a59e-4f84-4acc-a184-f6f234e247d4" providerId="ADAL" clId="{03AC4026-6DC0-4864-99E2-23F046343C3B}" dt="2026-04-25T15:55:13.195" v="42" actId="1076"/>
          <ac:spMkLst>
            <pc:docMk/>
            <pc:sldMk cId="3415208684" sldId="257"/>
            <ac:spMk id="6" creationId="{76A2ECD4-B4EB-6DBA-D2F6-4C358E3D7CB5}"/>
          </ac:spMkLst>
        </pc:spChg>
        <pc:spChg chg="mod">
          <ac:chgData name="Denise Cline" userId="8df5a59e-4f84-4acc-a184-f6f234e247d4" providerId="ADAL" clId="{03AC4026-6DC0-4864-99E2-23F046343C3B}" dt="2026-04-25T15:55:22.670" v="46" actId="1076"/>
          <ac:spMkLst>
            <pc:docMk/>
            <pc:sldMk cId="3415208684" sldId="257"/>
            <ac:spMk id="7" creationId="{980F36C1-EC0C-5ED3-2CF5-BA6EBE747C08}"/>
          </ac:spMkLst>
        </pc:spChg>
        <pc:spChg chg="add mod">
          <ac:chgData name="Denise Cline" userId="8df5a59e-4f84-4acc-a184-f6f234e247d4" providerId="ADAL" clId="{03AC4026-6DC0-4864-99E2-23F046343C3B}" dt="2026-04-25T15:55:20.617" v="45" actId="1076"/>
          <ac:spMkLst>
            <pc:docMk/>
            <pc:sldMk cId="3415208684" sldId="257"/>
            <ac:spMk id="8" creationId="{88307477-28DD-A7F1-E456-66BCDE192242}"/>
          </ac:spMkLst>
        </pc:spChg>
        <pc:spChg chg="mod">
          <ac:chgData name="Denise Cline" userId="8df5a59e-4f84-4acc-a184-f6f234e247d4" providerId="ADAL" clId="{03AC4026-6DC0-4864-99E2-23F046343C3B}" dt="2026-04-25T15:51:39.405" v="24" actId="14100"/>
          <ac:spMkLst>
            <pc:docMk/>
            <pc:sldMk cId="3415208684" sldId="257"/>
            <ac:spMk id="13" creationId="{E02FCF63-882A-A6DD-5D50-88E93F3F476F}"/>
          </ac:spMkLst>
        </pc:spChg>
      </pc:sldChg>
      <pc:sldChg chg="addSp delSp modSp mod">
        <pc:chgData name="Denise Cline" userId="8df5a59e-4f84-4acc-a184-f6f234e247d4" providerId="ADAL" clId="{03AC4026-6DC0-4864-99E2-23F046343C3B}" dt="2026-04-25T15:54:35.167" v="37" actId="1076"/>
        <pc:sldMkLst>
          <pc:docMk/>
          <pc:sldMk cId="1066171472" sldId="259"/>
        </pc:sldMkLst>
        <pc:picChg chg="add mod modCrop">
          <ac:chgData name="Denise Cline" userId="8df5a59e-4f84-4acc-a184-f6f234e247d4" providerId="ADAL" clId="{03AC4026-6DC0-4864-99E2-23F046343C3B}" dt="2026-04-25T15:54:35.167" v="37" actId="1076"/>
          <ac:picMkLst>
            <pc:docMk/>
            <pc:sldMk cId="1066171472" sldId="259"/>
            <ac:picMk id="7" creationId="{ED28FF16-53A2-A96B-911D-8F46EE7CC14D}"/>
          </ac:picMkLst>
        </pc:picChg>
      </pc:sldChg>
      <pc:sldChg chg="delSp modSp mod">
        <pc:chgData name="Denise Cline" userId="8df5a59e-4f84-4acc-a184-f6f234e247d4" providerId="ADAL" clId="{03AC4026-6DC0-4864-99E2-23F046343C3B}" dt="2026-04-25T16:03:41.080" v="703" actId="1076"/>
        <pc:sldMkLst>
          <pc:docMk/>
          <pc:sldMk cId="3755809594" sldId="260"/>
        </pc:sldMkLst>
        <pc:spChg chg="mod">
          <ac:chgData name="Denise Cline" userId="8df5a59e-4f84-4acc-a184-f6f234e247d4" providerId="ADAL" clId="{03AC4026-6DC0-4864-99E2-23F046343C3B}" dt="2026-04-25T16:03:41.080" v="703" actId="1076"/>
          <ac:spMkLst>
            <pc:docMk/>
            <pc:sldMk cId="3755809594" sldId="260"/>
            <ac:spMk id="8" creationId="{7EBC51EE-6E65-7991-36AB-2428A7D4BC60}"/>
          </ac:spMkLst>
        </pc:spChg>
      </pc:sldChg>
      <pc:sldChg chg="addSp modSp mod">
        <pc:chgData name="Denise Cline" userId="8df5a59e-4f84-4acc-a184-f6f234e247d4" providerId="ADAL" clId="{03AC4026-6DC0-4864-99E2-23F046343C3B}" dt="2026-04-25T16:11:44.360" v="1139" actId="14100"/>
        <pc:sldMkLst>
          <pc:docMk/>
          <pc:sldMk cId="1613429129" sldId="261"/>
        </pc:sldMkLst>
        <pc:spChg chg="add mod ord">
          <ac:chgData name="Denise Cline" userId="8df5a59e-4f84-4acc-a184-f6f234e247d4" providerId="ADAL" clId="{03AC4026-6DC0-4864-99E2-23F046343C3B}" dt="2026-04-25T16:11:42.097" v="1138" actId="1076"/>
          <ac:spMkLst>
            <pc:docMk/>
            <pc:sldMk cId="1613429129" sldId="261"/>
            <ac:spMk id="2" creationId="{50EEA64C-4CAA-23C3-5F74-5939C9A63720}"/>
          </ac:spMkLst>
        </pc:spChg>
        <pc:spChg chg="add mod">
          <ac:chgData name="Denise Cline" userId="8df5a59e-4f84-4acc-a184-f6f234e247d4" providerId="ADAL" clId="{03AC4026-6DC0-4864-99E2-23F046343C3B}" dt="2026-04-25T16:11:44.360" v="1139" actId="14100"/>
          <ac:spMkLst>
            <pc:docMk/>
            <pc:sldMk cId="1613429129" sldId="261"/>
            <ac:spMk id="3" creationId="{BB2FBE5D-2481-CE36-3D5B-F81465D51F4E}"/>
          </ac:spMkLst>
        </pc:spChg>
        <pc:spChg chg="mod">
          <ac:chgData name="Denise Cline" userId="8df5a59e-4f84-4acc-a184-f6f234e247d4" providerId="ADAL" clId="{03AC4026-6DC0-4864-99E2-23F046343C3B}" dt="2026-04-25T16:08:21.355" v="893" actId="1076"/>
          <ac:spMkLst>
            <pc:docMk/>
            <pc:sldMk cId="1613429129" sldId="261"/>
            <ac:spMk id="8" creationId="{C68CE813-3C4C-5117-894A-A7F61DB0C26F}"/>
          </ac:spMkLst>
        </pc:spChg>
      </pc:sldChg>
      <pc:sldChg chg="addSp delSp modSp mod">
        <pc:chgData name="Denise Cline" userId="8df5a59e-4f84-4acc-a184-f6f234e247d4" providerId="ADAL" clId="{03AC4026-6DC0-4864-99E2-23F046343C3B}" dt="2026-04-25T16:10:28.742" v="982" actId="478"/>
        <pc:sldMkLst>
          <pc:docMk/>
          <pc:sldMk cId="2858008656" sldId="262"/>
        </pc:sldMkLst>
      </pc:sldChg>
      <pc:sldChg chg="addSp delSp modSp mod">
        <pc:chgData name="Denise Cline" userId="8df5a59e-4f84-4acc-a184-f6f234e247d4" providerId="ADAL" clId="{03AC4026-6DC0-4864-99E2-23F046343C3B}" dt="2026-04-25T16:10:26.016" v="980" actId="478"/>
        <pc:sldMkLst>
          <pc:docMk/>
          <pc:sldMk cId="3716489523" sldId="263"/>
        </pc:sldMkLst>
      </pc:sldChg>
      <pc:sldChg chg="addSp modSp mod">
        <pc:chgData name="Denise Cline" userId="8df5a59e-4f84-4acc-a184-f6f234e247d4" providerId="ADAL" clId="{03AC4026-6DC0-4864-99E2-23F046343C3B}" dt="2026-04-27T13:48:04.227" v="1258" actId="115"/>
        <pc:sldMkLst>
          <pc:docMk/>
          <pc:sldMk cId="203099852" sldId="265"/>
        </pc:sldMkLst>
        <pc:spChg chg="mod">
          <ac:chgData name="Denise Cline" userId="8df5a59e-4f84-4acc-a184-f6f234e247d4" providerId="ADAL" clId="{03AC4026-6DC0-4864-99E2-23F046343C3B}" dt="2026-04-27T13:48:04.227" v="1258" actId="115"/>
          <ac:spMkLst>
            <pc:docMk/>
            <pc:sldMk cId="203099852" sldId="265"/>
            <ac:spMk id="8" creationId="{AF5F202D-2488-592D-FC96-13A018EF655E}"/>
          </ac:spMkLst>
        </pc:spChg>
        <pc:picChg chg="add mod">
          <ac:chgData name="Denise Cline" userId="8df5a59e-4f84-4acc-a184-f6f234e247d4" providerId="ADAL" clId="{03AC4026-6DC0-4864-99E2-23F046343C3B}" dt="2026-04-25T17:00:02.341" v="1172" actId="14100"/>
          <ac:picMkLst>
            <pc:docMk/>
            <pc:sldMk cId="203099852" sldId="265"/>
            <ac:picMk id="3" creationId="{4CEF00F2-5F4F-2C99-CC10-02A9A422A0A5}"/>
          </ac:picMkLst>
        </pc:picChg>
      </pc:sldChg>
      <pc:sldChg chg="modSp mod">
        <pc:chgData name="Denise Cline" userId="8df5a59e-4f84-4acc-a184-f6f234e247d4" providerId="ADAL" clId="{03AC4026-6DC0-4864-99E2-23F046343C3B}" dt="2026-04-25T17:01:05.169" v="1177" actId="108"/>
        <pc:sldMkLst>
          <pc:docMk/>
          <pc:sldMk cId="3001815903" sldId="266"/>
        </pc:sldMkLst>
        <pc:spChg chg="mod">
          <ac:chgData name="Denise Cline" userId="8df5a59e-4f84-4acc-a184-f6f234e247d4" providerId="ADAL" clId="{03AC4026-6DC0-4864-99E2-23F046343C3B}" dt="2026-04-25T17:01:05.169" v="1177" actId="108"/>
          <ac:spMkLst>
            <pc:docMk/>
            <pc:sldMk cId="3001815903" sldId="266"/>
            <ac:spMk id="8" creationId="{441F0AA9-C56E-7403-A83F-E4F2C146822D}"/>
          </ac:spMkLst>
        </pc:spChg>
      </pc:sldChg>
      <pc:sldChg chg="addSp delSp modSp add mod">
        <pc:chgData name="Denise Cline" userId="8df5a59e-4f84-4acc-a184-f6f234e247d4" providerId="ADAL" clId="{03AC4026-6DC0-4864-99E2-23F046343C3B}" dt="2026-04-25T16:07:12.862" v="891" actId="478"/>
        <pc:sldMkLst>
          <pc:docMk/>
          <pc:sldMk cId="1080631393" sldId="269"/>
        </pc:sldMkLst>
        <pc:spChg chg="mod">
          <ac:chgData name="Denise Cline" userId="8df5a59e-4f84-4acc-a184-f6f234e247d4" providerId="ADAL" clId="{03AC4026-6DC0-4864-99E2-23F046343C3B}" dt="2026-04-25T16:06:09.459" v="767" actId="14100"/>
          <ac:spMkLst>
            <pc:docMk/>
            <pc:sldMk cId="1080631393" sldId="269"/>
            <ac:spMk id="6" creationId="{6790195B-03DF-A9AD-EBC8-65C5630B9F66}"/>
          </ac:spMkLst>
        </pc:spChg>
        <pc:spChg chg="mod">
          <ac:chgData name="Denise Cline" userId="8df5a59e-4f84-4acc-a184-f6f234e247d4" providerId="ADAL" clId="{03AC4026-6DC0-4864-99E2-23F046343C3B}" dt="2026-04-25T16:07:08.725" v="889" actId="20577"/>
          <ac:spMkLst>
            <pc:docMk/>
            <pc:sldMk cId="1080631393" sldId="269"/>
            <ac:spMk id="8" creationId="{1030F4FA-0D4C-3321-1D4E-891D16EE85CB}"/>
          </ac:spMkLst>
        </pc:spChg>
      </pc:sldChg>
      <pc:sldChg chg="addSp delSp modSp new mod">
        <pc:chgData name="Denise Cline" userId="8df5a59e-4f84-4acc-a184-f6f234e247d4" providerId="ADAL" clId="{03AC4026-6DC0-4864-99E2-23F046343C3B}" dt="2026-04-25T17:00:11.985" v="1175" actId="1076"/>
        <pc:sldMkLst>
          <pc:docMk/>
          <pc:sldMk cId="1922591031" sldId="270"/>
        </pc:sldMkLst>
        <pc:picChg chg="add mod">
          <ac:chgData name="Denise Cline" userId="8df5a59e-4f84-4acc-a184-f6f234e247d4" providerId="ADAL" clId="{03AC4026-6DC0-4864-99E2-23F046343C3B}" dt="2026-04-25T17:00:11.985" v="1175" actId="1076"/>
          <ac:picMkLst>
            <pc:docMk/>
            <pc:sldMk cId="1922591031" sldId="270"/>
            <ac:picMk id="5" creationId="{8823845E-010C-A5B9-DA9B-3444684FFC58}"/>
          </ac:picMkLst>
        </pc:picChg>
        <pc:picChg chg="add mod modCrop">
          <ac:chgData name="Denise Cline" userId="8df5a59e-4f84-4acc-a184-f6f234e247d4" providerId="ADAL" clId="{03AC4026-6DC0-4864-99E2-23F046343C3B}" dt="2026-04-25T17:00:10.262" v="1174" actId="1076"/>
          <ac:picMkLst>
            <pc:docMk/>
            <pc:sldMk cId="1922591031" sldId="270"/>
            <ac:picMk id="7" creationId="{4C4E489B-1931-9801-BABE-3DAD11B9AF46}"/>
          </ac:picMkLst>
        </pc:picChg>
      </pc:sldChg>
      <pc:sldChg chg="delSp modSp add mod">
        <pc:chgData name="Denise Cline" userId="8df5a59e-4f84-4acc-a184-f6f234e247d4" providerId="ADAL" clId="{03AC4026-6DC0-4864-99E2-23F046343C3B}" dt="2026-04-25T17:07:33.722" v="1256" actId="14100"/>
        <pc:sldMkLst>
          <pc:docMk/>
          <pc:sldMk cId="2163166134" sldId="271"/>
        </pc:sldMkLst>
        <pc:spChg chg="mod">
          <ac:chgData name="Denise Cline" userId="8df5a59e-4f84-4acc-a184-f6f234e247d4" providerId="ADAL" clId="{03AC4026-6DC0-4864-99E2-23F046343C3B}" dt="2026-04-25T17:07:28.325" v="1254" actId="1076"/>
          <ac:spMkLst>
            <pc:docMk/>
            <pc:sldMk cId="2163166134" sldId="271"/>
            <ac:spMk id="5" creationId="{20B5813C-A672-DE31-CCAD-7A73CFB95FF7}"/>
          </ac:spMkLst>
        </pc:spChg>
        <pc:spChg chg="mod">
          <ac:chgData name="Denise Cline" userId="8df5a59e-4f84-4acc-a184-f6f234e247d4" providerId="ADAL" clId="{03AC4026-6DC0-4864-99E2-23F046343C3B}" dt="2026-04-25T17:07:33.722" v="1256" actId="14100"/>
          <ac:spMkLst>
            <pc:docMk/>
            <pc:sldMk cId="2163166134" sldId="271"/>
            <ac:spMk id="8" creationId="{7C441555-D5DB-4BBD-562B-B261B105654B}"/>
          </ac:spMkLst>
        </pc:spChg>
        <pc:spChg chg="mod">
          <ac:chgData name="Denise Cline" userId="8df5a59e-4f84-4acc-a184-f6f234e247d4" providerId="ADAL" clId="{03AC4026-6DC0-4864-99E2-23F046343C3B}" dt="2026-04-25T17:07:26.236" v="1253" actId="1076"/>
          <ac:spMkLst>
            <pc:docMk/>
            <pc:sldMk cId="2163166134" sldId="271"/>
            <ac:spMk id="10" creationId="{9822099A-F096-A401-EF2D-2E635297D286}"/>
          </ac:spMkLst>
        </pc:spChg>
        <pc:spChg chg="mod">
          <ac:chgData name="Denise Cline" userId="8df5a59e-4f84-4acc-a184-f6f234e247d4" providerId="ADAL" clId="{03AC4026-6DC0-4864-99E2-23F046343C3B}" dt="2026-04-25T17:07:30.064" v="1255" actId="1076"/>
          <ac:spMkLst>
            <pc:docMk/>
            <pc:sldMk cId="2163166134" sldId="271"/>
            <ac:spMk id="16" creationId="{0D100C1C-A4D5-C716-ED74-BBAA1980D1B6}"/>
          </ac:spMkLst>
        </pc:spChg>
        <pc:cxnChg chg="mod">
          <ac:chgData name="Denise Cline" userId="8df5a59e-4f84-4acc-a184-f6f234e247d4" providerId="ADAL" clId="{03AC4026-6DC0-4864-99E2-23F046343C3B}" dt="2026-04-25T17:07:24.435" v="1252" actId="14100"/>
          <ac:cxnSpMkLst>
            <pc:docMk/>
            <pc:sldMk cId="2163166134" sldId="271"/>
            <ac:cxnSpMk id="14" creationId="{E1C2131F-A55B-3382-A99F-9E150DF3C022}"/>
          </ac:cxnSpMkLst>
        </pc:cxnChg>
        <pc:cxnChg chg="mod">
          <ac:chgData name="Denise Cline" userId="8df5a59e-4f84-4acc-a184-f6f234e247d4" providerId="ADAL" clId="{03AC4026-6DC0-4864-99E2-23F046343C3B}" dt="2026-04-25T17:07:21.802" v="1251" actId="14100"/>
          <ac:cxnSpMkLst>
            <pc:docMk/>
            <pc:sldMk cId="2163166134" sldId="271"/>
            <ac:cxnSpMk id="15" creationId="{AD50779C-DE53-D2F6-2089-776F3367181E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08E177-3EC0-414E-B6A4-8AC118D65A1A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CB209E-0333-4DDE-A2C2-1AC786753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380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CB209E-0333-4DDE-A2C2-1AC78675349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994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CB209E-0333-4DDE-A2C2-1AC78675349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1344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2E370C-33BC-DBDE-5FC0-3DE6068048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CFCC6F-AC4D-5FDC-F91C-03A94E889C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4F55FC-0820-0CFB-3BDF-D9954CA074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368773-B2D6-AAA4-E6C3-6320F28C70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CB209E-0333-4DDE-A2C2-1AC78675349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6692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CB209E-0333-4DDE-A2C2-1AC78675349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764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0873F2-D93D-E707-FDB9-A11361777E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A4B1D1-76D8-8AF6-9388-A3223556EF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ECDD8D-A16C-ECCF-A97B-EC8390838A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3ADF85-6602-ED6E-4D33-326476B65B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CB209E-0333-4DDE-A2C2-1AC78675349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994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74AEF-0765-39E5-595F-52F7164F2B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AFA6B0-8AFC-C519-129D-6028D9D4EA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842C3C-C2F4-260D-34EF-8508E7BBB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0A277-AD27-4EFE-BC6E-87D2CB57C363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34A44-2888-4897-ABA8-E487DD090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349322-5131-BF84-2480-84B019D94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98C66-6102-4B59-9758-7CF05C06A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675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2DA51-A859-D0E9-18B5-9A9EE549B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50C748-4EC1-7777-72BD-5F7B32CEB3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15CFC0-6C0E-A731-AA26-22324A828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0A277-AD27-4EFE-BC6E-87D2CB57C363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B1D9EC-09D7-34F0-9E3C-43247C268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537CB-9E64-C06B-B975-CD85E076A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98C66-6102-4B59-9758-7CF05C06A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307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EFDD7A-8A60-A1D3-F330-31486BD46F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830CBB-2015-639E-2717-29FD1D982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61E325-C667-0FA9-F945-86C141CE2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0A277-AD27-4EFE-BC6E-87D2CB57C363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E86C1C-0A57-7665-02D1-358DB5592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A60A3-060B-7A1E-9CF1-531388F85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98C66-6102-4B59-9758-7CF05C06A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523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036F5-435B-927D-1623-22157BBF6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94E208-7E8E-443A-F6FE-367CD125E2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0BB6D3-AF19-6DC9-E5D6-0D52652BC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0A277-AD27-4EFE-BC6E-87D2CB57C363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4C8B70-B57C-D45E-4EF7-D43E0D175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4B52E-D5E4-5C6A-BE6D-203BC4850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98C66-6102-4B59-9758-7CF05C06A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617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B4971-0EBC-1A6F-4780-042AA0607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418DC0-8F94-5076-1807-41AF633769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E0335E-72CE-AECF-DFF8-20340E9BA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0A277-AD27-4EFE-BC6E-87D2CB57C363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A5223-4C51-0A06-19BC-ABD80B82D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887C66-484A-5E9C-0AC0-3EF89A4C3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98C66-6102-4B59-9758-7CF05C06A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3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30332-ABEC-9D03-F1D4-F51D3FC07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9D684F-1FEE-9225-D0DE-326E7590E8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F8C2E0-CFA0-1620-B105-813A18176F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8C0EC4-3AB9-6E18-D0C5-50799937F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0A277-AD27-4EFE-BC6E-87D2CB57C363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C08EE3-440E-D972-46AA-5F257C29B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36F442-95EC-E2AD-A40F-E54659398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98C66-6102-4B59-9758-7CF05C06A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426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376BB-7E15-5EA7-7B15-AFD2D7925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81A7C6-F872-A5E3-9A86-D5627CA37F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8C9051-A7CE-1CE1-B665-0357CE5563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855FCC-8BB0-AE83-EE7C-C646CAC43A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60FC49-53BB-8088-3CE9-F4E873C603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3127B1-B99B-E1FE-F709-5126B298D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0A277-AD27-4EFE-BC6E-87D2CB57C363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D2B7B6-2D65-AD29-537B-CAE89CB4F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AF37D5-297E-8C5E-84C2-25B00B06F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98C66-6102-4B59-9758-7CF05C06A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487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81017-7489-8ECA-3E40-62A2242C0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010C42-C8CB-C256-1AE1-96B3A7F0C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0A277-AD27-4EFE-BC6E-87D2CB57C363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E362D9-D58A-C97D-11ED-6FCEB70A5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50A29-2156-63DB-81C8-822E7CBC0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98C66-6102-4B59-9758-7CF05C06A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876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B1A21B-BF10-6554-1776-7F9D114FF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0A277-AD27-4EFE-BC6E-87D2CB57C363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27607A-E6A5-4F6E-2641-BF41DF8C0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4D1F26-6AC5-95AC-9634-9EBA9AC52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98C66-6102-4B59-9758-7CF05C06A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860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CC157-CA95-22D5-E54B-3D5C36900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2BB431-B94A-EB48-8996-39E7D1AF9F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AC8753-0969-E995-C40D-2EEE264A72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BBBB39-4A13-E73A-C925-122D848BD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0A277-AD27-4EFE-BC6E-87D2CB57C363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6AD9A4-FB46-C2C4-C83A-3B6E636DF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16323D-9BD8-7AB1-A401-9E2A3E7EE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98C66-6102-4B59-9758-7CF05C06A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472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1D538-A2E1-BA96-F91B-612802210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C16D68-D507-DC4A-AB64-6C25905D74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810186-2C56-3650-0E73-F039FE3CE6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F4EEC9-6267-BA9C-213C-7309F3465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0A277-AD27-4EFE-BC6E-87D2CB57C363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6E967C-235A-D7E9-02CE-E352779AB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15CE20-0E8F-4224-8C24-468682328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98C66-6102-4B59-9758-7CF05C06A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910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725184-0CFC-EBB5-54BE-954243D76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E6A2BC-C225-E162-0503-47BF135956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A3899-3EBD-FA5A-8743-219C812F2D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CE0A277-AD27-4EFE-BC6E-87D2CB57C363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CDFF78-BAD9-49A2-76BE-CCF614A7BF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F37B2B-A539-4194-BCF8-E3A0EE18F7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AE98C66-6102-4B59-9758-7CF05C06A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159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www.legislature.mi.gov/documents/2025-2026/billintroduced/House/pdf/2026-HIB-5583.pdf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egislature.mi.gov/documents/2025-2026/billintroduced/House/pdf/2026-HIB-5584.pdf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egislature.mi.gov/documents/2025-2026/billintroduced/House/pdf/2026-HIB-5584.pdf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legislature.mi.gov/documents/2025-2026/billintroduced/House/pdf/2026-HIB-5585.pdf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legislature.mi.gov/documents/2025-2026/billintroduced/House/pdf/2026-HIB-5585.pdf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egislature.mi.gov/documents/2025-2026/billintroduced/House/pdf/2026-HIB-5585.pdf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egislature.mi.gov/documents/2025-2026/billintroduced/House/pdf/2026-HIB-5529.pdf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legislature.mi.gov/documents/2025-2026/billintroduced/House/pdf/2026-HIB-5530.pdf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legislature.mi.gov/documents/2025-2026/billintroduced/House/pdf/2026-HIB-5531.pdf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egislature.mi.gov/documents/2025-2026/billintroduced/House/pdf/2026-HIB-5531.pdf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egislature.mi.gov/documents/2025-2026/billintroduced/House/pdf/2026-HIB-5532.pdf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egislature.mi.gov/documents/2025-2026/billintroduced/House/pdf/2026-HIB-5581.pdf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egislature.mi.gov/documents/2025-2026/billintroduced/House/pdf/2026-HIB-5582.pdf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44E71-521B-44E8-4DBC-316A2C6BF6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7825" y="4741404"/>
            <a:ext cx="5260848" cy="786703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Denise Cline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D14C1D-9B8D-9D67-999F-C1AD6CF097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7825" y="5494795"/>
            <a:ext cx="5344760" cy="1116686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Deputy Director</a:t>
            </a:r>
          </a:p>
          <a:p>
            <a:pPr algn="l"/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Northeast Michigan Housing Summit</a:t>
            </a:r>
          </a:p>
          <a:p>
            <a:pPr algn="l"/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April 30, 2026</a:t>
            </a:r>
          </a:p>
        </p:txBody>
      </p:sp>
      <p:pic>
        <p:nvPicPr>
          <p:cNvPr id="5" name="Picture 4" descr="Red jigsaw house on blue background">
            <a:extLst>
              <a:ext uri="{FF2B5EF4-FFF2-40B4-BE49-F238E27FC236}">
                <a16:creationId xmlns:a16="http://schemas.microsoft.com/office/drawing/2014/main" id="{B71CD6C4-CA01-4AAA-A5BA-7F113F2D1F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82" b="16860"/>
          <a:stretch>
            <a:fillRect/>
          </a:stretch>
        </p:blipFill>
        <p:spPr>
          <a:xfrm>
            <a:off x="-6439" y="-18213"/>
            <a:ext cx="12191980" cy="460567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B7FB62D-DD5B-C587-F53F-679128D41B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439" y="4525778"/>
            <a:ext cx="12207200" cy="123363"/>
            <a:chOff x="-5025" y="6737718"/>
            <a:chExt cx="12207200" cy="12336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474BA53-241B-ACB6-E742-B074F40EB9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797B091-2608-7480-FE24-507CC5333A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BD4B641-4A2E-F491-DEC8-22333CB0332D}"/>
              </a:ext>
            </a:extLst>
          </p:cNvPr>
          <p:cNvSpPr txBox="1"/>
          <p:nvPr/>
        </p:nvSpPr>
        <p:spPr>
          <a:xfrm>
            <a:off x="777240" y="237937"/>
            <a:ext cx="517438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25400" dist="25400" dir="5400000" algn="ctr" rotWithShape="0">
                    <a:srgbClr val="E16963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Putting the Pieces Together:</a:t>
            </a:r>
          </a:p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25400" dist="25400" dir="5400000" algn="ctr" rotWithShape="0">
                    <a:srgbClr val="E16963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Michigan’s Proposed Housing Bills</a:t>
            </a:r>
          </a:p>
        </p:txBody>
      </p:sp>
      <p:pic>
        <p:nvPicPr>
          <p:cNvPr id="14" name="Picture 13" descr="East of Expected&#10;&#10;AI-generated content may be incorrect.">
            <a:extLst>
              <a:ext uri="{FF2B5EF4-FFF2-40B4-BE49-F238E27FC236}">
                <a16:creationId xmlns:a16="http://schemas.microsoft.com/office/drawing/2014/main" id="{4B6B952C-6C57-69A3-2CA4-9D5EBC1E9A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64" b="32610"/>
          <a:stretch>
            <a:fillRect/>
          </a:stretch>
        </p:blipFill>
        <p:spPr>
          <a:xfrm>
            <a:off x="7280063" y="4874516"/>
            <a:ext cx="4154230" cy="1511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694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B58701-5219-F134-0D83-9C7CF26860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B82ACA5-400E-569C-6831-6065201DB7D0}"/>
              </a:ext>
            </a:extLst>
          </p:cNvPr>
          <p:cNvSpPr/>
          <p:nvPr/>
        </p:nvSpPr>
        <p:spPr>
          <a:xfrm>
            <a:off x="-202019" y="326601"/>
            <a:ext cx="12620847" cy="1508105"/>
          </a:xfrm>
          <a:prstGeom prst="rect">
            <a:avLst/>
          </a:prstGeom>
          <a:solidFill>
            <a:schemeClr val="bg1"/>
          </a:solidFill>
          <a:ln w="76200">
            <a:solidFill>
              <a:srgbClr val="E1696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0E5237-74C2-3143-206A-DBC9F0E38E3B}"/>
              </a:ext>
            </a:extLst>
          </p:cNvPr>
          <p:cNvSpPr txBox="1"/>
          <p:nvPr/>
        </p:nvSpPr>
        <p:spPr>
          <a:xfrm>
            <a:off x="402337" y="448056"/>
            <a:ext cx="667223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Michigan Zoning Enabling Act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Applies to local units of government located in whole or in part in a Metropolitan Statistical Area (MSA) and those adjacent to a MSA.</a:t>
            </a:r>
          </a:p>
          <a:p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A8F053-71F4-2BAD-9A84-E911BF2A7233}"/>
              </a:ext>
            </a:extLst>
          </p:cNvPr>
          <p:cNvSpPr txBox="1"/>
          <p:nvPr/>
        </p:nvSpPr>
        <p:spPr>
          <a:xfrm>
            <a:off x="9795673" y="448056"/>
            <a:ext cx="19367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HB 5583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5F202D-2488-592D-FC96-13A018EF655E}"/>
              </a:ext>
            </a:extLst>
          </p:cNvPr>
          <p:cNvSpPr txBox="1"/>
          <p:nvPr/>
        </p:nvSpPr>
        <p:spPr>
          <a:xfrm>
            <a:off x="229156" y="2108394"/>
            <a:ext cx="7488380" cy="4314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205(c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– “A zoning ordinance must not impose a minimum setback requirement for a dwelling or outbuilding of more than 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15 feet from the front property line or 5 feet from the rear or a side property line</a:t>
            </a:r>
            <a:r>
              <a:rPr lang="en-US" sz="24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if the local unit of government is located in whole or part within a metropolitan statistical are or is located </a:t>
            </a:r>
            <a:r>
              <a:rPr lang="en-US" sz="24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adjacent to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metropolitan statistical area…may impose a setback requirement of not more than 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25 feet from any of the following: (a) a wetland; (b) an inland lake or stream; (c) the ordinary high water mark of the Great Lakes.”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EF00F2-5F4F-2C99-CC10-02A9A422A0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" r="2043" b="5555"/>
          <a:stretch>
            <a:fillRect/>
          </a:stretch>
        </p:blipFill>
        <p:spPr>
          <a:xfrm>
            <a:off x="8039515" y="1956161"/>
            <a:ext cx="4091120" cy="490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998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23845E-010C-A5B9-DA9B-3444684FFC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132" y="740665"/>
            <a:ext cx="6224868" cy="4810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4E489B-1931-9801-BABE-3DAD11B9AF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08" b="9703"/>
          <a:stretch>
            <a:fillRect/>
          </a:stretch>
        </p:blipFill>
        <p:spPr>
          <a:xfrm>
            <a:off x="0" y="740665"/>
            <a:ext cx="5819776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5910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10F72-1660-5073-192D-F374558CC0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image shows a charming, modern, white and brown, two-story house with a welcoming front porch, neatly trimmed bushes, and a neatly maintained lawn.&#10;&#10;AI-generated content may be incorrect.">
            <a:extLst>
              <a:ext uri="{FF2B5EF4-FFF2-40B4-BE49-F238E27FC236}">
                <a16:creationId xmlns:a16="http://schemas.microsoft.com/office/drawing/2014/main" id="{CAF3FDF3-CC96-8E2C-FE7D-6A58FF16DBA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6" r="12494" b="21273"/>
          <a:stretch>
            <a:fillRect/>
          </a:stretch>
        </p:blipFill>
        <p:spPr>
          <a:xfrm>
            <a:off x="2761481" y="0"/>
            <a:ext cx="9430519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E6D4C7F-6CEB-7258-D0A6-7081E5E7B6D5}"/>
              </a:ext>
            </a:extLst>
          </p:cNvPr>
          <p:cNvSpPr/>
          <p:nvPr/>
        </p:nvSpPr>
        <p:spPr>
          <a:xfrm>
            <a:off x="-202019" y="326602"/>
            <a:ext cx="12620847" cy="1245524"/>
          </a:xfrm>
          <a:prstGeom prst="rect">
            <a:avLst/>
          </a:prstGeom>
          <a:solidFill>
            <a:schemeClr val="bg1"/>
          </a:solidFill>
          <a:ln w="76200">
            <a:solidFill>
              <a:srgbClr val="E1696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AFBF07-3937-44E7-9D18-C69C2B0C4160}"/>
              </a:ext>
            </a:extLst>
          </p:cNvPr>
          <p:cNvSpPr txBox="1"/>
          <p:nvPr/>
        </p:nvSpPr>
        <p:spPr>
          <a:xfrm>
            <a:off x="402336" y="448056"/>
            <a:ext cx="6302623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Michigan Zoning Enabling Act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Applies to all municipalities.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7FC1DF-EF67-0638-9A84-18984DEDA267}"/>
              </a:ext>
            </a:extLst>
          </p:cNvPr>
          <p:cNvSpPr txBox="1"/>
          <p:nvPr/>
        </p:nvSpPr>
        <p:spPr>
          <a:xfrm>
            <a:off x="9795673" y="448056"/>
            <a:ext cx="19367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HB 5584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8776AB-B8E5-1D17-DDB0-0CB3DEA793F7}"/>
              </a:ext>
            </a:extLst>
          </p:cNvPr>
          <p:cNvSpPr txBox="1"/>
          <p:nvPr/>
        </p:nvSpPr>
        <p:spPr>
          <a:xfrm>
            <a:off x="160421" y="1693829"/>
            <a:ext cx="2601060" cy="51641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b="1" dirty="0">
                <a:solidFill>
                  <a:srgbClr val="10617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102(j)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“Duplex means a single building sited on a 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single parcel or lot that contains 2 separate residential units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whether the separation is horizontal or vertical.”</a:t>
            </a:r>
          </a:p>
        </p:txBody>
      </p:sp>
    </p:spTree>
    <p:extLst>
      <p:ext uri="{BB962C8B-B14F-4D97-AF65-F5344CB8AC3E}">
        <p14:creationId xmlns:p14="http://schemas.microsoft.com/office/powerpoint/2010/main" val="20152900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5C1251-2D30-DDEF-8034-6C144C19F9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The image shows a large, well-maintained, white, gabled-roof single-story house with a spacious front porch and a neatly manicured lawn.&#10;&#10;AI-generated content may be incorrect.">
            <a:extLst>
              <a:ext uri="{FF2B5EF4-FFF2-40B4-BE49-F238E27FC236}">
                <a16:creationId xmlns:a16="http://schemas.microsoft.com/office/drawing/2014/main" id="{53C08DE8-93AC-D149-563A-34F44954A98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15" t="40436" r="18621" b="18284"/>
          <a:stretch>
            <a:fillRect/>
          </a:stretch>
        </p:blipFill>
        <p:spPr>
          <a:xfrm>
            <a:off x="0" y="3429000"/>
            <a:ext cx="5855369" cy="3429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2316D98-845F-B017-E363-B798B5E4033A}"/>
              </a:ext>
            </a:extLst>
          </p:cNvPr>
          <p:cNvSpPr/>
          <p:nvPr/>
        </p:nvSpPr>
        <p:spPr>
          <a:xfrm>
            <a:off x="-202019" y="326602"/>
            <a:ext cx="12620847" cy="1245524"/>
          </a:xfrm>
          <a:prstGeom prst="rect">
            <a:avLst/>
          </a:prstGeom>
          <a:solidFill>
            <a:schemeClr val="bg1"/>
          </a:solidFill>
          <a:ln w="76200">
            <a:solidFill>
              <a:srgbClr val="E1696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6B6B2E-3B4E-0656-C0D4-D8B8A0178474}"/>
              </a:ext>
            </a:extLst>
          </p:cNvPr>
          <p:cNvSpPr txBox="1"/>
          <p:nvPr/>
        </p:nvSpPr>
        <p:spPr>
          <a:xfrm>
            <a:off x="402336" y="448056"/>
            <a:ext cx="6302623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Michigan Zoning Enabling Act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Applies to all municipalities.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841E02-F481-4043-CA68-10ED04BDA7BE}"/>
              </a:ext>
            </a:extLst>
          </p:cNvPr>
          <p:cNvSpPr txBox="1"/>
          <p:nvPr/>
        </p:nvSpPr>
        <p:spPr>
          <a:xfrm>
            <a:off x="9795673" y="448056"/>
            <a:ext cx="19367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HB 5584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1F0AA9-C56E-7403-A83F-E4F2C146822D}"/>
              </a:ext>
            </a:extLst>
          </p:cNvPr>
          <p:cNvSpPr txBox="1"/>
          <p:nvPr/>
        </p:nvSpPr>
        <p:spPr>
          <a:xfrm>
            <a:off x="138168" y="1751192"/>
            <a:ext cx="6108404" cy="155709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100" b="1" dirty="0">
                <a:solidFill>
                  <a:srgbClr val="10617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517(1</a:t>
            </a:r>
            <a:r>
              <a:rPr lang="en-US" sz="2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– “A duplex is </a:t>
            </a:r>
            <a:r>
              <a:rPr lang="en-US" sz="21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permitted use in any district</a:t>
            </a:r>
            <a:r>
              <a:rPr lang="en-US" sz="2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which a single-family residence is a permitted use, and the duplex is </a:t>
            </a:r>
            <a:r>
              <a:rPr lang="en-US" sz="21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subject to the same permitting procedures as single-family residence</a:t>
            </a:r>
            <a:r>
              <a:rPr lang="en-US" sz="2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.”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452645-7F74-91E2-8DD1-7A9C0BCB99D1}"/>
              </a:ext>
            </a:extLst>
          </p:cNvPr>
          <p:cNvSpPr txBox="1"/>
          <p:nvPr/>
        </p:nvSpPr>
        <p:spPr>
          <a:xfrm>
            <a:off x="6336633" y="1751192"/>
            <a:ext cx="5717200" cy="490185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100" b="1" dirty="0">
                <a:solidFill>
                  <a:srgbClr val="10617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517(2) </a:t>
            </a:r>
            <a:r>
              <a:rPr lang="en-US" sz="2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“A local unit of government shall not impose requirements related to the bulk or size of building that prevent the </a:t>
            </a:r>
            <a:r>
              <a:rPr lang="en-US" sz="21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construction of duplexes with at least 1,000 square feet </a:t>
            </a:r>
            <a:r>
              <a:rPr lang="en-US" sz="2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habitable floor space per residential unit.”</a:t>
            </a:r>
          </a:p>
          <a:p>
            <a:pPr>
              <a:lnSpc>
                <a:spcPct val="115000"/>
              </a:lnSpc>
            </a:pPr>
            <a:endParaRPr lang="en-US" sz="2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</a:pPr>
            <a:r>
              <a:rPr lang="en-US" sz="2100" b="1" dirty="0">
                <a:solidFill>
                  <a:srgbClr val="10617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517(3)(a) </a:t>
            </a:r>
            <a:r>
              <a:rPr lang="en-US" sz="2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“A zoning ordinance must not require the provision of more than </a:t>
            </a:r>
            <a:r>
              <a:rPr lang="en-US" sz="21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parking space, including guest parking</a:t>
            </a:r>
            <a:r>
              <a:rPr lang="en-US" sz="2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per residential unit for a duplex.”; (3)(b) “Impose design, aesthetic, height, placement, or any other requirements on a duplex that are more restrictive than those applied to a single-family residence.”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649BBDC-AE5D-9F67-F772-C722DCF45F52}"/>
              </a:ext>
            </a:extLst>
          </p:cNvPr>
          <p:cNvSpPr txBox="1"/>
          <p:nvPr/>
        </p:nvSpPr>
        <p:spPr>
          <a:xfrm>
            <a:off x="9946105" y="1155942"/>
            <a:ext cx="1652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Continued</a:t>
            </a:r>
          </a:p>
        </p:txBody>
      </p:sp>
    </p:spTree>
    <p:extLst>
      <p:ext uri="{BB962C8B-B14F-4D97-AF65-F5344CB8AC3E}">
        <p14:creationId xmlns:p14="http://schemas.microsoft.com/office/powerpoint/2010/main" val="30018159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E59DEA-678B-4C8A-42C9-25DFB67835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image depicts a small, white-painted, one-story shed with a red roof, nestled in a well-maintained, green, grassy yard surrounded by tall, leafy trees under a partly cloudy sky.&#10;&#10;AI-generated content may be incorrect.">
            <a:extLst>
              <a:ext uri="{FF2B5EF4-FFF2-40B4-BE49-F238E27FC236}">
                <a16:creationId xmlns:a16="http://schemas.microsoft.com/office/drawing/2014/main" id="{9C8EB4FB-B420-CFEF-8A0E-91588CB1977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65" t="7642" r="17646" b="35667"/>
          <a:stretch>
            <a:fillRect/>
          </a:stretch>
        </p:blipFill>
        <p:spPr>
          <a:xfrm>
            <a:off x="5518485" y="1"/>
            <a:ext cx="6668912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E7F3E98-BD64-2925-24DC-CE5E63954E52}"/>
              </a:ext>
            </a:extLst>
          </p:cNvPr>
          <p:cNvSpPr txBox="1"/>
          <p:nvPr/>
        </p:nvSpPr>
        <p:spPr>
          <a:xfrm>
            <a:off x="406939" y="3126594"/>
            <a:ext cx="5060433" cy="26157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b="1" dirty="0">
                <a:solidFill>
                  <a:srgbClr val="10617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102(a)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“Accessory dwelling unit, or 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ADU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means a secondary dwelling unit, whether constructed on-site or off-site, that is incidental to another dwelling unit located on the same parcel of real property.”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939F32-3AEE-8EEE-376B-35D5736B5B34}"/>
              </a:ext>
            </a:extLst>
          </p:cNvPr>
          <p:cNvSpPr txBox="1"/>
          <p:nvPr/>
        </p:nvSpPr>
        <p:spPr>
          <a:xfrm>
            <a:off x="406939" y="367846"/>
            <a:ext cx="360358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Michigan Zoning Enabling Act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Applies to all municipalities.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C07C17-32BA-FE58-DFD0-F2D67AF9BB67}"/>
              </a:ext>
            </a:extLst>
          </p:cNvPr>
          <p:cNvSpPr txBox="1"/>
          <p:nvPr/>
        </p:nvSpPr>
        <p:spPr>
          <a:xfrm>
            <a:off x="406939" y="1968284"/>
            <a:ext cx="19367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HB 5585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F0CC7D2-B0CF-C7FA-CE07-F277BBEAA0A3}"/>
              </a:ext>
            </a:extLst>
          </p:cNvPr>
          <p:cNvCxnSpPr>
            <a:cxnSpLocks/>
          </p:cNvCxnSpPr>
          <p:nvPr/>
        </p:nvCxnSpPr>
        <p:spPr>
          <a:xfrm>
            <a:off x="4603" y="246392"/>
            <a:ext cx="5513882" cy="0"/>
          </a:xfrm>
          <a:prstGeom prst="line">
            <a:avLst/>
          </a:prstGeom>
          <a:ln w="76200">
            <a:solidFill>
              <a:srgbClr val="E1696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FCB7556-2819-0669-3692-763D093A8FE8}"/>
              </a:ext>
            </a:extLst>
          </p:cNvPr>
          <p:cNvCxnSpPr>
            <a:cxnSpLocks/>
          </p:cNvCxnSpPr>
          <p:nvPr/>
        </p:nvCxnSpPr>
        <p:spPr>
          <a:xfrm>
            <a:off x="0" y="2829116"/>
            <a:ext cx="5518485" cy="0"/>
          </a:xfrm>
          <a:prstGeom prst="line">
            <a:avLst/>
          </a:prstGeom>
          <a:ln w="76200">
            <a:solidFill>
              <a:srgbClr val="E1696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90207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9DCA76-EAB1-BF11-7401-7B47E3D8F3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he image shows a small, red, two-story house with a white roof, a small porch, and a decorative box on the roof, surrounded by a lush, green, forested area.&#10;&#10;AI-generated content may be incorrect.">
            <a:extLst>
              <a:ext uri="{FF2B5EF4-FFF2-40B4-BE49-F238E27FC236}">
                <a16:creationId xmlns:a16="http://schemas.microsoft.com/office/drawing/2014/main" id="{5E0E0CE3-AD35-BEB6-8F38-C68F6590B91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1" t="-43379" r="28808" b="16047"/>
          <a:stretch>
            <a:fillRect/>
          </a:stretch>
        </p:blipFill>
        <p:spPr>
          <a:xfrm>
            <a:off x="1" y="-1"/>
            <a:ext cx="4010525" cy="68580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8D27496-4B5C-FDBE-B07E-5CFDA9D54206}"/>
              </a:ext>
            </a:extLst>
          </p:cNvPr>
          <p:cNvSpPr/>
          <p:nvPr/>
        </p:nvSpPr>
        <p:spPr>
          <a:xfrm>
            <a:off x="-4603" y="326601"/>
            <a:ext cx="4015129" cy="2368469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62E9DF-9178-2F52-9A2E-FAC4E7F45E2D}"/>
              </a:ext>
            </a:extLst>
          </p:cNvPr>
          <p:cNvSpPr txBox="1"/>
          <p:nvPr/>
        </p:nvSpPr>
        <p:spPr>
          <a:xfrm>
            <a:off x="402337" y="448056"/>
            <a:ext cx="360819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Michigan Zoning Enabling Act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Applies to all municipalities.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BFEB1B-AA81-17A8-8D3B-8E4FFDA379B8}"/>
              </a:ext>
            </a:extLst>
          </p:cNvPr>
          <p:cNvSpPr txBox="1"/>
          <p:nvPr/>
        </p:nvSpPr>
        <p:spPr>
          <a:xfrm>
            <a:off x="402336" y="1829215"/>
            <a:ext cx="19367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HB 5585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1328A1-D59D-8990-303F-F9FEDD068144}"/>
              </a:ext>
            </a:extLst>
          </p:cNvPr>
          <p:cNvSpPr txBox="1"/>
          <p:nvPr/>
        </p:nvSpPr>
        <p:spPr>
          <a:xfrm>
            <a:off x="4219075" y="121954"/>
            <a:ext cx="7972926" cy="6760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100" b="1" dirty="0">
                <a:solidFill>
                  <a:srgbClr val="10617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516(1) </a:t>
            </a:r>
            <a:r>
              <a:rPr lang="en-US" sz="2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“If all of the following apply, an accessory dwelling unit is a </a:t>
            </a:r>
            <a:r>
              <a:rPr lang="en-US" sz="21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permitted use of property</a:t>
            </a:r>
            <a:r>
              <a:rPr lang="en-US" sz="2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under a zoning ordinance and </a:t>
            </a:r>
            <a:r>
              <a:rPr lang="en-US" sz="21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not subject to approval or disapproval</a:t>
            </a:r>
            <a:r>
              <a:rPr lang="en-US" sz="21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under zoning ordinance, except on nondiscretionary basis by administrative staff and without a public hearing:</a:t>
            </a:r>
          </a:p>
          <a:p>
            <a:pPr marL="342900" indent="-342900">
              <a:lnSpc>
                <a:spcPct val="115000"/>
              </a:lnSpc>
              <a:buAutoNum type="alphaLcParenBoth"/>
            </a:pPr>
            <a:r>
              <a:rPr lang="en-US" sz="2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ADU is </a:t>
            </a:r>
            <a:r>
              <a:rPr lang="en-US" sz="21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 greater than 800 square feet or 75% of the gross square footage of the dwelling </a:t>
            </a:r>
            <a:r>
              <a:rPr lang="en-US" sz="2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which the ADU is incidental, whichever is less;</a:t>
            </a:r>
          </a:p>
          <a:p>
            <a:pPr marL="342900" indent="-342900">
              <a:lnSpc>
                <a:spcPct val="115000"/>
              </a:lnSpc>
              <a:buAutoNum type="alphaLcParenBoth"/>
            </a:pPr>
            <a:r>
              <a:rPr lang="en-US" sz="2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ADU and the dwelling to which the ADU is incidental are set back at least </a:t>
            </a:r>
            <a:r>
              <a:rPr lang="en-US" sz="21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 feet from the rear and side property lines</a:t>
            </a:r>
            <a:r>
              <a:rPr lang="en-US" sz="2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marL="342900" indent="-342900">
              <a:lnSpc>
                <a:spcPct val="115000"/>
              </a:lnSpc>
              <a:buAutoNum type="alphaLcParenBoth"/>
            </a:pPr>
            <a:r>
              <a:rPr lang="en-US" sz="2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ADU is located in a district in which residential use is a permitted use, whether or not a residential use other than an ADU is subject to a special land use or conditional use permit;</a:t>
            </a:r>
          </a:p>
          <a:p>
            <a:pPr marL="342900" indent="-342900">
              <a:lnSpc>
                <a:spcPct val="115000"/>
              </a:lnSpc>
              <a:buAutoNum type="alphaLcParenBoth"/>
            </a:pPr>
            <a:r>
              <a:rPr lang="en-US" sz="2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ADU is (</a:t>
            </a:r>
            <a:r>
              <a:rPr lang="en-US" sz="2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2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constructed within what is otherwise a single-family dwelling unit that is existing or under construction, or (ii) attached to or sharing a wall with a single-family dwelling unit that is existing or under construction, or (iii) as a separate structure on a parcel with a single-family dwelling unit that is existing or under construction.”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31AF82-F13F-C20D-70AB-C3DC9FF75B6D}"/>
              </a:ext>
            </a:extLst>
          </p:cNvPr>
          <p:cNvCxnSpPr>
            <a:cxnSpLocks/>
          </p:cNvCxnSpPr>
          <p:nvPr/>
        </p:nvCxnSpPr>
        <p:spPr>
          <a:xfrm>
            <a:off x="0" y="326602"/>
            <a:ext cx="4010526" cy="0"/>
          </a:xfrm>
          <a:prstGeom prst="line">
            <a:avLst/>
          </a:prstGeom>
          <a:ln w="76200">
            <a:solidFill>
              <a:srgbClr val="E1696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CBCD539-A06B-CBC2-CE6A-D25C0C54D24E}"/>
              </a:ext>
            </a:extLst>
          </p:cNvPr>
          <p:cNvCxnSpPr>
            <a:cxnSpLocks/>
          </p:cNvCxnSpPr>
          <p:nvPr/>
        </p:nvCxnSpPr>
        <p:spPr>
          <a:xfrm>
            <a:off x="0" y="2695070"/>
            <a:ext cx="4010526" cy="0"/>
          </a:xfrm>
          <a:prstGeom prst="line">
            <a:avLst/>
          </a:prstGeom>
          <a:ln w="76200">
            <a:solidFill>
              <a:srgbClr val="E1696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A2FAFBC-C57D-4E6E-FAF4-48A99D0E966A}"/>
              </a:ext>
            </a:extLst>
          </p:cNvPr>
          <p:cNvSpPr txBox="1"/>
          <p:nvPr/>
        </p:nvSpPr>
        <p:spPr>
          <a:xfrm>
            <a:off x="2041215" y="2160586"/>
            <a:ext cx="1652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Continued</a:t>
            </a:r>
          </a:p>
        </p:txBody>
      </p:sp>
    </p:spTree>
    <p:extLst>
      <p:ext uri="{BB962C8B-B14F-4D97-AF65-F5344CB8AC3E}">
        <p14:creationId xmlns:p14="http://schemas.microsoft.com/office/powerpoint/2010/main" val="26946774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056EE4-DB55-BB62-C891-B68C5D5047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3AD3532-82F7-1DAF-429E-C695C40581F8}"/>
              </a:ext>
            </a:extLst>
          </p:cNvPr>
          <p:cNvSpPr/>
          <p:nvPr/>
        </p:nvSpPr>
        <p:spPr>
          <a:xfrm>
            <a:off x="-4603" y="326601"/>
            <a:ext cx="4015129" cy="2368469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22099A-F096-A401-EF2D-2E635297D286}"/>
              </a:ext>
            </a:extLst>
          </p:cNvPr>
          <p:cNvSpPr txBox="1"/>
          <p:nvPr/>
        </p:nvSpPr>
        <p:spPr>
          <a:xfrm>
            <a:off x="42680" y="394463"/>
            <a:ext cx="360819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Michigan Zoning Enabling Act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Applies to all municipalities.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B5813C-A672-DE31-CCAD-7A73CFB95FF7}"/>
              </a:ext>
            </a:extLst>
          </p:cNvPr>
          <p:cNvSpPr txBox="1"/>
          <p:nvPr/>
        </p:nvSpPr>
        <p:spPr>
          <a:xfrm>
            <a:off x="49932" y="1822032"/>
            <a:ext cx="19367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HB 5585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441555-D5DB-4BBD-562B-B261B105654B}"/>
              </a:ext>
            </a:extLst>
          </p:cNvPr>
          <p:cNvSpPr txBox="1"/>
          <p:nvPr/>
        </p:nvSpPr>
        <p:spPr>
          <a:xfrm>
            <a:off x="3693551" y="0"/>
            <a:ext cx="8474387" cy="75033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100" b="1" dirty="0">
                <a:solidFill>
                  <a:srgbClr val="10617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516(3) </a:t>
            </a:r>
            <a:r>
              <a:rPr lang="en-US" sz="2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</a:t>
            </a:r>
          </a:p>
          <a:p>
            <a:pPr marL="342900" indent="-342900">
              <a:lnSpc>
                <a:spcPct val="115000"/>
              </a:lnSpc>
              <a:buAutoNum type="alphaLcParenBoth"/>
            </a:pPr>
            <a:r>
              <a:rPr lang="en-US" sz="2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any zoning district with a maximum dwelling unit density, expressed in total number of dwelling units in the district, total number of dwelling units per unit of land area, or otherwise, an ADU must be </a:t>
            </a:r>
            <a:r>
              <a:rPr lang="en-US" sz="21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excluded from the calculation of the dwelling unit density</a:t>
            </a:r>
            <a:r>
              <a:rPr lang="en-US" sz="2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342900" indent="-342900">
              <a:lnSpc>
                <a:spcPct val="115000"/>
              </a:lnSpc>
              <a:buAutoNum type="alphaLcParenBoth"/>
            </a:pPr>
            <a:r>
              <a:rPr lang="en-US" sz="2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 accessory dwelling unit is </a:t>
            </a:r>
            <a:r>
              <a:rPr lang="en-US" sz="21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 subject to a parking space requirement or owner occupancy requirement </a:t>
            </a:r>
            <a:r>
              <a:rPr lang="en-US" sz="2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under a zoning ordinance. </a:t>
            </a:r>
          </a:p>
          <a:p>
            <a:pPr marL="342900" indent="-342900">
              <a:lnSpc>
                <a:spcPct val="115000"/>
              </a:lnSpc>
              <a:buAutoNum type="alphaLcParenBoth"/>
            </a:pPr>
            <a:r>
              <a:rPr lang="en-US" sz="2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local unit of government may retroactively approve an accessory dwelling unit that was built without the approval of the local unit of government. </a:t>
            </a:r>
          </a:p>
          <a:p>
            <a:pPr marL="342900" indent="-342900">
              <a:lnSpc>
                <a:spcPct val="115000"/>
              </a:lnSpc>
              <a:buAutoNum type="alphaLcParenBoth"/>
            </a:pPr>
            <a:r>
              <a:rPr lang="en-US" sz="2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zoning ordinance </a:t>
            </a:r>
            <a:r>
              <a:rPr lang="en-US" sz="21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must not </a:t>
            </a:r>
            <a:r>
              <a:rPr lang="en-US" sz="2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either of the following:</a:t>
            </a:r>
          </a:p>
          <a:p>
            <a:pPr marL="34290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Impose design, aesthetic, height, or placement requirements on an accessory dwelling unit that are more restrictive than those applied to the dwelling unit </a:t>
            </a:r>
            <a:r>
              <a:rPr lang="en-US" sz="2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which the ADU is incidental. 	</a:t>
            </a:r>
          </a:p>
          <a:p>
            <a:pPr marL="34290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Restrict the use of an accessory dwelling unit to occupancy by the owner of the dwelling </a:t>
            </a:r>
            <a:r>
              <a:rPr lang="en-US" sz="2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which the ADU is incidental. 	</a:t>
            </a:r>
          </a:p>
          <a:p>
            <a:pPr marL="34290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2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Restrict an accessory dwelling unit from having a </a:t>
            </a:r>
            <a:r>
              <a:rPr lang="en-US" sz="21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basement</a:t>
            </a:r>
            <a:r>
              <a:rPr lang="en-US" sz="2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or require an ADU to have a basement. </a:t>
            </a:r>
          </a:p>
          <a:p>
            <a:pPr>
              <a:lnSpc>
                <a:spcPct val="115000"/>
              </a:lnSpc>
            </a:pPr>
            <a:endParaRPr lang="en-US" sz="2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</a:pPr>
            <a:r>
              <a:rPr lang="en-US" sz="2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1C2131F-A55B-3382-A99F-9E150DF3C022}"/>
              </a:ext>
            </a:extLst>
          </p:cNvPr>
          <p:cNvCxnSpPr>
            <a:cxnSpLocks/>
          </p:cNvCxnSpPr>
          <p:nvPr/>
        </p:nvCxnSpPr>
        <p:spPr>
          <a:xfrm>
            <a:off x="0" y="326602"/>
            <a:ext cx="3693551" cy="0"/>
          </a:xfrm>
          <a:prstGeom prst="line">
            <a:avLst/>
          </a:prstGeom>
          <a:ln w="76200">
            <a:solidFill>
              <a:srgbClr val="E1696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D50779C-DE53-D2F6-2089-776F3367181E}"/>
              </a:ext>
            </a:extLst>
          </p:cNvPr>
          <p:cNvCxnSpPr>
            <a:cxnSpLocks/>
          </p:cNvCxnSpPr>
          <p:nvPr/>
        </p:nvCxnSpPr>
        <p:spPr>
          <a:xfrm>
            <a:off x="0" y="2695070"/>
            <a:ext cx="3693551" cy="0"/>
          </a:xfrm>
          <a:prstGeom prst="line">
            <a:avLst/>
          </a:prstGeom>
          <a:ln w="76200">
            <a:solidFill>
              <a:srgbClr val="E1696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D100C1C-A4D5-C716-ED74-BBAA1980D1B6}"/>
              </a:ext>
            </a:extLst>
          </p:cNvPr>
          <p:cNvSpPr txBox="1"/>
          <p:nvPr/>
        </p:nvSpPr>
        <p:spPr>
          <a:xfrm>
            <a:off x="1675455" y="2141073"/>
            <a:ext cx="1652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Continued</a:t>
            </a:r>
          </a:p>
        </p:txBody>
      </p:sp>
    </p:spTree>
    <p:extLst>
      <p:ext uri="{BB962C8B-B14F-4D97-AF65-F5344CB8AC3E}">
        <p14:creationId xmlns:p14="http://schemas.microsoft.com/office/powerpoint/2010/main" val="21631661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B5A3CA1-40A1-15AF-8602-A199A5FFF50E}"/>
              </a:ext>
            </a:extLst>
          </p:cNvPr>
          <p:cNvSpPr/>
          <p:nvPr/>
        </p:nvSpPr>
        <p:spPr>
          <a:xfrm>
            <a:off x="8433054" y="0"/>
            <a:ext cx="150876" cy="6858000"/>
          </a:xfrm>
          <a:prstGeom prst="rect">
            <a:avLst/>
          </a:prstGeom>
          <a:solidFill>
            <a:srgbClr val="10617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Michigan Capitol building in Lansing">
            <a:extLst>
              <a:ext uri="{FF2B5EF4-FFF2-40B4-BE49-F238E27FC236}">
                <a16:creationId xmlns:a16="http://schemas.microsoft.com/office/drawing/2014/main" id="{0640C7D3-C38A-7AFF-A1BA-01B4EA4CDE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87" t="4940" r="38608" b="45660"/>
          <a:stretch>
            <a:fillRect/>
          </a:stretch>
        </p:blipFill>
        <p:spPr bwMode="auto">
          <a:xfrm>
            <a:off x="8759952" y="0"/>
            <a:ext cx="34320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9444BD-57D2-DF22-3681-65F4E325DA40}"/>
              </a:ext>
            </a:extLst>
          </p:cNvPr>
          <p:cNvSpPr txBox="1"/>
          <p:nvPr/>
        </p:nvSpPr>
        <p:spPr>
          <a:xfrm>
            <a:off x="594360" y="1207008"/>
            <a:ext cx="759180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Housing Readiness Plan</a:t>
            </a:r>
            <a:r>
              <a:rPr lang="en-US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introduced by a bipartisan group of legislators, is intended to increase the housing supply and decrease housing costs in Michigan.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A9E46E-2981-F9B8-3A4D-FD5C42DA5DA8}"/>
              </a:ext>
            </a:extLst>
          </p:cNvPr>
          <p:cNvSpPr/>
          <p:nvPr/>
        </p:nvSpPr>
        <p:spPr>
          <a:xfrm>
            <a:off x="8609076" y="0"/>
            <a:ext cx="150876" cy="6858000"/>
          </a:xfrm>
          <a:prstGeom prst="rect">
            <a:avLst/>
          </a:prstGeom>
          <a:solidFill>
            <a:srgbClr val="E1696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2414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02FCF63-882A-A6DD-5D50-88E93F3F476F}"/>
              </a:ext>
            </a:extLst>
          </p:cNvPr>
          <p:cNvSpPr/>
          <p:nvPr/>
        </p:nvSpPr>
        <p:spPr>
          <a:xfrm>
            <a:off x="0" y="326602"/>
            <a:ext cx="12192000" cy="829340"/>
          </a:xfrm>
          <a:prstGeom prst="rect">
            <a:avLst/>
          </a:prstGeom>
          <a:solidFill>
            <a:schemeClr val="bg1"/>
          </a:solidFill>
          <a:ln w="76200">
            <a:solidFill>
              <a:srgbClr val="E1696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2D16FC-DAB0-DA6B-94EF-0B172F1ED962}"/>
              </a:ext>
            </a:extLst>
          </p:cNvPr>
          <p:cNvSpPr txBox="1"/>
          <p:nvPr/>
        </p:nvSpPr>
        <p:spPr>
          <a:xfrm>
            <a:off x="402336" y="448056"/>
            <a:ext cx="37401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Land Division Act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19EA1C-2E9E-7EB1-6BF7-4616EFF61903}"/>
              </a:ext>
            </a:extLst>
          </p:cNvPr>
          <p:cNvSpPr txBox="1"/>
          <p:nvPr/>
        </p:nvSpPr>
        <p:spPr>
          <a:xfrm>
            <a:off x="9782849" y="448056"/>
            <a:ext cx="19495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0" b="1" dirty="0">
                <a:solidFill>
                  <a:srgbClr val="10617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HB 5529</a:t>
            </a:r>
            <a:endParaRPr lang="en-US" sz="4000" b="1" dirty="0">
              <a:solidFill>
                <a:srgbClr val="106177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0F36C1-EC0C-5ED3-2CF5-BA6EBE747C08}"/>
              </a:ext>
            </a:extLst>
          </p:cNvPr>
          <p:cNvSpPr txBox="1"/>
          <p:nvPr/>
        </p:nvSpPr>
        <p:spPr>
          <a:xfrm>
            <a:off x="222770" y="1363890"/>
            <a:ext cx="1174646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10617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109(1)(d)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“The ordinance shall not impose a 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minimum parcel size of more than 1,500 square feet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a detached single-family residence if the parcel is accessible to and will be served by public water </a:t>
            </a:r>
            <a:r>
              <a:rPr lang="en-US" sz="28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public sewer.”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BDF9B8A-BDD3-066F-F58D-0E865ED22C0B}"/>
              </a:ext>
            </a:extLst>
          </p:cNvPr>
          <p:cNvSpPr/>
          <p:nvPr/>
        </p:nvSpPr>
        <p:spPr>
          <a:xfrm>
            <a:off x="0" y="3149910"/>
            <a:ext cx="12192000" cy="829340"/>
          </a:xfrm>
          <a:prstGeom prst="rect">
            <a:avLst/>
          </a:prstGeom>
          <a:solidFill>
            <a:schemeClr val="bg1"/>
          </a:solidFill>
          <a:ln w="76200">
            <a:solidFill>
              <a:srgbClr val="E1696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73B8B5-5CDF-116F-FCBA-FD5D8B449E02}"/>
              </a:ext>
            </a:extLst>
          </p:cNvPr>
          <p:cNvSpPr txBox="1"/>
          <p:nvPr/>
        </p:nvSpPr>
        <p:spPr>
          <a:xfrm>
            <a:off x="312392" y="3210637"/>
            <a:ext cx="63026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Michigan Zoning Enabling Act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A2ECD4-B4EB-6DBA-D2F6-4C358E3D7CB5}"/>
              </a:ext>
            </a:extLst>
          </p:cNvPr>
          <p:cNvSpPr txBox="1"/>
          <p:nvPr/>
        </p:nvSpPr>
        <p:spPr>
          <a:xfrm>
            <a:off x="9789261" y="3166621"/>
            <a:ext cx="19367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HB 5530</a:t>
            </a:r>
            <a:endParaRPr lang="en-US" sz="4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307477-28DD-A7F1-E456-66BCDE192242}"/>
              </a:ext>
            </a:extLst>
          </p:cNvPr>
          <p:cNvSpPr txBox="1"/>
          <p:nvPr/>
        </p:nvSpPr>
        <p:spPr>
          <a:xfrm>
            <a:off x="226409" y="4187198"/>
            <a:ext cx="1174282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10617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205(f)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“A zoning ordinance must not impose a 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minimum parcel size of more than 1,500 square feet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on land zoned for a detached single-family residence if the parcel is accessible to and will be served by public water </a:t>
            </a:r>
            <a:r>
              <a:rPr lang="en-US" sz="28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public sewer.”</a:t>
            </a:r>
          </a:p>
        </p:txBody>
      </p:sp>
    </p:spTree>
    <p:extLst>
      <p:ext uri="{BB962C8B-B14F-4D97-AF65-F5344CB8AC3E}">
        <p14:creationId xmlns:p14="http://schemas.microsoft.com/office/powerpoint/2010/main" val="34152086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A9C953-EA30-D81D-DBF5-246D3E0706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1298CC5-D26A-5FDF-D614-37D3F72843EE}"/>
              </a:ext>
            </a:extLst>
          </p:cNvPr>
          <p:cNvSpPr/>
          <p:nvPr/>
        </p:nvSpPr>
        <p:spPr>
          <a:xfrm>
            <a:off x="0" y="5493312"/>
            <a:ext cx="12192000" cy="1200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28FF16-53A2-A96B-911D-8F46EE7CC1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" t="3600" r="8032" b="16133"/>
          <a:stretch>
            <a:fillRect/>
          </a:stretch>
        </p:blipFill>
        <p:spPr>
          <a:xfrm>
            <a:off x="1394663" y="256032"/>
            <a:ext cx="8945474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1714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8AEA45-A79F-18E2-0C74-5EA6204CC7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429EDC-AFDF-E6D9-CA67-AC7E00B6D7BE}"/>
              </a:ext>
            </a:extLst>
          </p:cNvPr>
          <p:cNvSpPr/>
          <p:nvPr/>
        </p:nvSpPr>
        <p:spPr>
          <a:xfrm>
            <a:off x="-202019" y="326602"/>
            <a:ext cx="12620847" cy="1245524"/>
          </a:xfrm>
          <a:prstGeom prst="rect">
            <a:avLst/>
          </a:prstGeom>
          <a:solidFill>
            <a:schemeClr val="bg1"/>
          </a:solidFill>
          <a:ln w="76200">
            <a:solidFill>
              <a:srgbClr val="E1696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305BDA-83E9-92B4-3781-8C86D8AA2B57}"/>
              </a:ext>
            </a:extLst>
          </p:cNvPr>
          <p:cNvSpPr txBox="1"/>
          <p:nvPr/>
        </p:nvSpPr>
        <p:spPr>
          <a:xfrm>
            <a:off x="402336" y="448056"/>
            <a:ext cx="6302623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Michigan Zoning Enabling Act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Applies to all municipalities.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47A71C-6782-4157-F3F6-477CAF2DC6AD}"/>
              </a:ext>
            </a:extLst>
          </p:cNvPr>
          <p:cNvSpPr txBox="1"/>
          <p:nvPr/>
        </p:nvSpPr>
        <p:spPr>
          <a:xfrm>
            <a:off x="9795673" y="586555"/>
            <a:ext cx="19367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HB 5531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06E781-196B-75C3-0811-1EB5D167C16B}"/>
              </a:ext>
            </a:extLst>
          </p:cNvPr>
          <p:cNvSpPr/>
          <p:nvPr/>
        </p:nvSpPr>
        <p:spPr>
          <a:xfrm>
            <a:off x="402337" y="1822735"/>
            <a:ext cx="5683278" cy="1947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BC51EE-6E65-7991-36AB-2428A7D4BC60}"/>
              </a:ext>
            </a:extLst>
          </p:cNvPr>
          <p:cNvSpPr txBox="1"/>
          <p:nvPr/>
        </p:nvSpPr>
        <p:spPr>
          <a:xfrm>
            <a:off x="402336" y="1692894"/>
            <a:ext cx="11200478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10617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501(3)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</a:t>
            </a:r>
          </a:p>
          <a:p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Requires site plan to be submitted with a completed application form. </a:t>
            </a:r>
          </a:p>
          <a:p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reviewing site plan, local unit of government may require studies or other documents reasonably necessary to evaluate the site plan. </a:t>
            </a:r>
          </a:p>
          <a:p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After initial site plan approval, local unit of government may require additional studies or documents to ensure compliance with standards in the ordinance or other laws or to address a public health and safety concern.</a:t>
            </a:r>
          </a:p>
          <a:p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If applicant requests a change, local unit of government may require additional studies or documents to evaluate that change.  </a:t>
            </a:r>
          </a:p>
          <a:p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8095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EC9AD7-0C85-8949-F1E5-7CF3FD536F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The image shows a calendar page with a pencil and a pencil sharpener on a desk, and a small red pencil pinned to the calendar.&#10;&#10;AI-generated content may be incorrect.">
            <a:extLst>
              <a:ext uri="{FF2B5EF4-FFF2-40B4-BE49-F238E27FC236}">
                <a16:creationId xmlns:a16="http://schemas.microsoft.com/office/drawing/2014/main" id="{3A619DBA-CCBD-9769-B9B0-F514B2F2617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73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F4B018E-092C-A204-B4C9-E6A3FB7EAF57}"/>
              </a:ext>
            </a:extLst>
          </p:cNvPr>
          <p:cNvSpPr/>
          <p:nvPr/>
        </p:nvSpPr>
        <p:spPr>
          <a:xfrm>
            <a:off x="-202019" y="326602"/>
            <a:ext cx="12620847" cy="1245524"/>
          </a:xfrm>
          <a:prstGeom prst="rect">
            <a:avLst/>
          </a:prstGeom>
          <a:solidFill>
            <a:schemeClr val="bg1"/>
          </a:solidFill>
          <a:ln w="76200">
            <a:solidFill>
              <a:srgbClr val="E1696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626A49-F0C6-A83B-29E2-DFE46FF11DF3}"/>
              </a:ext>
            </a:extLst>
          </p:cNvPr>
          <p:cNvSpPr txBox="1"/>
          <p:nvPr/>
        </p:nvSpPr>
        <p:spPr>
          <a:xfrm>
            <a:off x="402336" y="448056"/>
            <a:ext cx="6302623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Michigan Zoning Enabling Act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Applies to all municipalities.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374EAC-330A-3BF1-E215-B1DC9C0A26D8}"/>
              </a:ext>
            </a:extLst>
          </p:cNvPr>
          <p:cNvSpPr txBox="1"/>
          <p:nvPr/>
        </p:nvSpPr>
        <p:spPr>
          <a:xfrm>
            <a:off x="9795673" y="586555"/>
            <a:ext cx="19367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HB 5531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90195B-03DF-A9AD-EBC8-65C5630B9F66}"/>
              </a:ext>
            </a:extLst>
          </p:cNvPr>
          <p:cNvSpPr/>
          <p:nvPr/>
        </p:nvSpPr>
        <p:spPr>
          <a:xfrm>
            <a:off x="175506" y="1693580"/>
            <a:ext cx="5683278" cy="33996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30F4FA-0D4C-3321-1D4E-891D16EE85CB}"/>
              </a:ext>
            </a:extLst>
          </p:cNvPr>
          <p:cNvSpPr txBox="1"/>
          <p:nvPr/>
        </p:nvSpPr>
        <p:spPr>
          <a:xfrm>
            <a:off x="402336" y="1859340"/>
            <a:ext cx="568327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10617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501(5)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“Not more than 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60 days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after </a:t>
            </a:r>
            <a:r>
              <a:rPr lang="en-US" sz="24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receipt of a site plan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 local unit of government shall 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approve, reject, or conditionally approve the site plan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.”</a:t>
            </a:r>
          </a:p>
          <a:p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is “receipt of a site plan” defined? The amendment defines “initial site plan approval” only</a:t>
            </a:r>
          </a:p>
          <a:p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6313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8E83A-10B6-3651-EC00-DFA7C95013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he image depicts a row of charming, well-maintained, tree-lined, white-painted townhouses with neat, white porches and green lawns.&#10;&#10;AI-generated content may be incorrect.">
            <a:extLst>
              <a:ext uri="{FF2B5EF4-FFF2-40B4-BE49-F238E27FC236}">
                <a16:creationId xmlns:a16="http://schemas.microsoft.com/office/drawing/2014/main" id="{06E749B3-8053-EFFB-1189-91CFFE0D65C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652"/>
          <a:stretch>
            <a:fillRect/>
          </a:stretch>
        </p:blipFill>
        <p:spPr>
          <a:xfrm>
            <a:off x="6288505" y="-131582"/>
            <a:ext cx="5903495" cy="698958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1E676B1-79A8-258D-757F-10D9455664CF}"/>
              </a:ext>
            </a:extLst>
          </p:cNvPr>
          <p:cNvSpPr/>
          <p:nvPr/>
        </p:nvSpPr>
        <p:spPr>
          <a:xfrm>
            <a:off x="-202019" y="326602"/>
            <a:ext cx="12620847" cy="1245524"/>
          </a:xfrm>
          <a:prstGeom prst="rect">
            <a:avLst/>
          </a:prstGeom>
          <a:solidFill>
            <a:schemeClr val="bg1"/>
          </a:solidFill>
          <a:ln w="76200">
            <a:solidFill>
              <a:srgbClr val="E1696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1B2A96-29AF-EEEA-08A4-E08A031C6A6C}"/>
              </a:ext>
            </a:extLst>
          </p:cNvPr>
          <p:cNvSpPr txBox="1"/>
          <p:nvPr/>
        </p:nvSpPr>
        <p:spPr>
          <a:xfrm>
            <a:off x="402336" y="448056"/>
            <a:ext cx="6302623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Michigan Zoning Enabling Act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Applies to cities and villages.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CF2E87-B24D-C2F0-B3F9-23F30DAE94DE}"/>
              </a:ext>
            </a:extLst>
          </p:cNvPr>
          <p:cNvSpPr txBox="1"/>
          <p:nvPr/>
        </p:nvSpPr>
        <p:spPr>
          <a:xfrm>
            <a:off x="9852916" y="586555"/>
            <a:ext cx="19367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HB 5532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8CE813-3C4C-5117-894A-A7F61DB0C26F}"/>
              </a:ext>
            </a:extLst>
          </p:cNvPr>
          <p:cNvSpPr txBox="1"/>
          <p:nvPr/>
        </p:nvSpPr>
        <p:spPr>
          <a:xfrm>
            <a:off x="414029" y="1693580"/>
            <a:ext cx="5489467" cy="3889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b="1" dirty="0">
                <a:solidFill>
                  <a:srgbClr val="10617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403(4)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“If the amendment to the zoning ordinance 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increases the authorized number of dwelling units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the protest petition must be signed by at least one of the following: (b) The owners of at least 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60% of the area of land included within an area extending outward 300 feet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from any point on the boundary of the land included in the proposed change.”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B2FBE5D-2481-CE36-3D5B-F81465D51F4E}"/>
              </a:ext>
            </a:extLst>
          </p:cNvPr>
          <p:cNvSpPr/>
          <p:nvPr/>
        </p:nvSpPr>
        <p:spPr>
          <a:xfrm>
            <a:off x="378399" y="5745014"/>
            <a:ext cx="10182922" cy="916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EEA64C-4CAA-23C3-5F74-5939C9A63720}"/>
              </a:ext>
            </a:extLst>
          </p:cNvPr>
          <p:cNvSpPr txBox="1"/>
          <p:nvPr/>
        </p:nvSpPr>
        <p:spPr>
          <a:xfrm>
            <a:off x="414029" y="5705010"/>
            <a:ext cx="10820594" cy="9168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b="1" dirty="0">
                <a:solidFill>
                  <a:srgbClr val="10617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Amendments are subject to protest petition in cities and villages – current law requires signatures of 20% of owners within the area of the proposed change. 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4291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80081F-41C9-088D-55E7-2B9FDE0A90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The image depicts a quaint, modern, two-story house with black exterior walls, large windows, and a patio with two lounge chairs, surrounded by lush greenery and trees.&#10;&#10;AI-generated content may be incorrect.">
            <a:extLst>
              <a:ext uri="{FF2B5EF4-FFF2-40B4-BE49-F238E27FC236}">
                <a16:creationId xmlns:a16="http://schemas.microsoft.com/office/drawing/2014/main" id="{59975C38-28D7-EA99-DF34-72D52E5307F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1" r="21465" b="21274"/>
          <a:stretch>
            <a:fillRect/>
          </a:stretch>
        </p:blipFill>
        <p:spPr>
          <a:xfrm>
            <a:off x="0" y="0"/>
            <a:ext cx="9338561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83DB31A-26F2-86D9-B1D8-114AE51F76E9}"/>
              </a:ext>
            </a:extLst>
          </p:cNvPr>
          <p:cNvSpPr/>
          <p:nvPr/>
        </p:nvSpPr>
        <p:spPr>
          <a:xfrm>
            <a:off x="-202019" y="326602"/>
            <a:ext cx="12620847" cy="1245524"/>
          </a:xfrm>
          <a:prstGeom prst="rect">
            <a:avLst/>
          </a:prstGeom>
          <a:solidFill>
            <a:schemeClr val="bg1"/>
          </a:solidFill>
          <a:ln w="76200">
            <a:solidFill>
              <a:srgbClr val="E1696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C977B8-089D-DDDC-FC5B-34E221214875}"/>
              </a:ext>
            </a:extLst>
          </p:cNvPr>
          <p:cNvSpPr txBox="1"/>
          <p:nvPr/>
        </p:nvSpPr>
        <p:spPr>
          <a:xfrm>
            <a:off x="9731504" y="586555"/>
            <a:ext cx="19367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HB 5581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366C37-D949-E403-1086-DE01829351A0}"/>
              </a:ext>
            </a:extLst>
          </p:cNvPr>
          <p:cNvSpPr txBox="1"/>
          <p:nvPr/>
        </p:nvSpPr>
        <p:spPr>
          <a:xfrm>
            <a:off x="9630905" y="1997839"/>
            <a:ext cx="2416716" cy="38939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b="1" dirty="0">
                <a:solidFill>
                  <a:srgbClr val="10617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205(e)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“A zoning ordinance must not impose a minimum area requirement of greater than 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500 square feet for a dwelling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7A0881-DC2F-447F-81E2-6FBEA42A23D2}"/>
              </a:ext>
            </a:extLst>
          </p:cNvPr>
          <p:cNvSpPr txBox="1"/>
          <p:nvPr/>
        </p:nvSpPr>
        <p:spPr>
          <a:xfrm>
            <a:off x="402336" y="448056"/>
            <a:ext cx="6302623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Michigan Zoning Enabling Act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Applies to all municipalities.</a:t>
            </a:r>
          </a:p>
        </p:txBody>
      </p:sp>
    </p:spTree>
    <p:extLst>
      <p:ext uri="{BB962C8B-B14F-4D97-AF65-F5344CB8AC3E}">
        <p14:creationId xmlns:p14="http://schemas.microsoft.com/office/powerpoint/2010/main" val="28580086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6E2266-8C29-5EA2-6803-DB5C0879C8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The image shows a row of neat, well-maintained, multi-story homes with white and light green siding, surrounded by a manicured lawn and bordered by tall, leafy trees under a partly cloudy sky.&#10;&#10;AI-generated content may be incorrect.">
            <a:extLst>
              <a:ext uri="{FF2B5EF4-FFF2-40B4-BE49-F238E27FC236}">
                <a16:creationId xmlns:a16="http://schemas.microsoft.com/office/drawing/2014/main" id="{76DF7A0D-C952-8071-A21B-3A8C6528BAA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6" r="41026" b="21416"/>
          <a:stretch>
            <a:fillRect/>
          </a:stretch>
        </p:blipFill>
        <p:spPr>
          <a:xfrm>
            <a:off x="8261683" y="0"/>
            <a:ext cx="3930317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1D2A4C5-BE91-F64D-6969-AA5DBD89B0B5}"/>
              </a:ext>
            </a:extLst>
          </p:cNvPr>
          <p:cNvSpPr/>
          <p:nvPr/>
        </p:nvSpPr>
        <p:spPr>
          <a:xfrm>
            <a:off x="-202019" y="326602"/>
            <a:ext cx="12620847" cy="1245524"/>
          </a:xfrm>
          <a:prstGeom prst="rect">
            <a:avLst/>
          </a:prstGeom>
          <a:solidFill>
            <a:schemeClr val="bg1"/>
          </a:solidFill>
          <a:ln w="76200">
            <a:solidFill>
              <a:srgbClr val="E1696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E4FACC-3508-05CA-EB71-FC12C532C9A4}"/>
              </a:ext>
            </a:extLst>
          </p:cNvPr>
          <p:cNvSpPr txBox="1"/>
          <p:nvPr/>
        </p:nvSpPr>
        <p:spPr>
          <a:xfrm>
            <a:off x="402336" y="448056"/>
            <a:ext cx="6302623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Michigan Zoning Enabling Act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Applies to all municipalities.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C7E45B-B76C-A13D-A03A-0030A5E7DED5}"/>
              </a:ext>
            </a:extLst>
          </p:cNvPr>
          <p:cNvSpPr txBox="1"/>
          <p:nvPr/>
        </p:nvSpPr>
        <p:spPr>
          <a:xfrm>
            <a:off x="9795673" y="448056"/>
            <a:ext cx="19367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HB 5582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126885-A0DD-5574-AE57-D29372BD6380}"/>
              </a:ext>
            </a:extLst>
          </p:cNvPr>
          <p:cNvSpPr txBox="1"/>
          <p:nvPr/>
        </p:nvSpPr>
        <p:spPr>
          <a:xfrm>
            <a:off x="241914" y="1898729"/>
            <a:ext cx="8019769" cy="4743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b="1" dirty="0">
                <a:solidFill>
                  <a:srgbClr val="10617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205(6)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“A zoning ordinance must not:</a:t>
            </a:r>
          </a:p>
          <a:p>
            <a:pPr marL="457200" indent="-457200">
              <a:lnSpc>
                <a:spcPct val="115000"/>
              </a:lnSpc>
              <a:buAutoNum type="alphaLcParenBoth"/>
            </a:pP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require the provision of more than 1 parking space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including guest parking, per dwelling unit for a multifamily residential use of the property; or,</a:t>
            </a:r>
          </a:p>
          <a:p>
            <a:pPr marL="457200" indent="-457200">
              <a:lnSpc>
                <a:spcPct val="115000"/>
              </a:lnSpc>
              <a:buAutoNum type="alphaLcParenBoth"/>
            </a:pP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exclude from any residential zone a mobile home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 defined  in section 2 of the mobile home commission act, 1987 PA 96, MCL 125.2302, including, but not limited to, 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implicit exclusion based on restriction regarding aesthetics or construction material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that are not necessary for public safety or are primarily intended to exclude mobile homes from a residential zone.”</a:t>
            </a:r>
          </a:p>
        </p:txBody>
      </p:sp>
    </p:spTree>
    <p:extLst>
      <p:ext uri="{BB962C8B-B14F-4D97-AF65-F5344CB8AC3E}">
        <p14:creationId xmlns:p14="http://schemas.microsoft.com/office/powerpoint/2010/main" val="37164895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123ba4a-eb66-4746-be59-4957f74a5d17">
      <Terms xmlns="http://schemas.microsoft.com/office/infopath/2007/PartnerControls"/>
    </lcf76f155ced4ddcb4097134ff3c332f>
    <TaxCatchAll xmlns="780475a4-c802-449a-ac9f-a19d8ced359b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E9EA6DBA80A42B643EB6F722D279B" ma:contentTypeVersion="16" ma:contentTypeDescription="Create a new document." ma:contentTypeScope="" ma:versionID="f9445cdfba9052d76208f026965ed540">
  <xsd:schema xmlns:xsd="http://www.w3.org/2001/XMLSchema" xmlns:xs="http://www.w3.org/2001/XMLSchema" xmlns:p="http://schemas.microsoft.com/office/2006/metadata/properties" xmlns:ns2="b123ba4a-eb66-4746-be59-4957f74a5d17" xmlns:ns3="780475a4-c802-449a-ac9f-a19d8ced359b" targetNamespace="http://schemas.microsoft.com/office/2006/metadata/properties" ma:root="true" ma:fieldsID="a7b8a0da805b724fe3b95d29c0db933d" ns2:_="" ns3:_="">
    <xsd:import namespace="b123ba4a-eb66-4746-be59-4957f74a5d17"/>
    <xsd:import namespace="780475a4-c802-449a-ac9f-a19d8ced359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23ba4a-eb66-4746-be59-4957f74a5d1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01e71dfe-7759-4c19-b73a-753ee6158a9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0475a4-c802-449a-ac9f-a19d8ced359b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3a164a41-7bab-4787-ac46-21d3b784215c}" ma:internalName="TaxCatchAll" ma:showField="CatchAllData" ma:web="780475a4-c802-449a-ac9f-a19d8ced359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269DD1F-030B-4349-B3FA-798087FA04C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59DD685-729C-4F4B-9A93-4E0B71A76C90}">
  <ds:schemaRefs>
    <ds:schemaRef ds:uri="http://schemas.microsoft.com/office/2006/metadata/properties"/>
    <ds:schemaRef ds:uri="http://schemas.microsoft.com/office/infopath/2007/PartnerControls"/>
    <ds:schemaRef ds:uri="b123ba4a-eb66-4746-be59-4957f74a5d17"/>
    <ds:schemaRef ds:uri="780475a4-c802-449a-ac9f-a19d8ced359b"/>
  </ds:schemaRefs>
</ds:datastoreItem>
</file>

<file path=customXml/itemProps3.xml><?xml version="1.0" encoding="utf-8"?>
<ds:datastoreItem xmlns:ds="http://schemas.openxmlformats.org/officeDocument/2006/customXml" ds:itemID="{08E34DA8-77C6-4A4B-9638-83924EB70BD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123ba4a-eb66-4746-be59-4957f74a5d17"/>
    <ds:schemaRef ds:uri="780475a4-c802-449a-ac9f-a19d8ced359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374</TotalTime>
  <Words>1424</Words>
  <Application>Microsoft Office PowerPoint</Application>
  <PresentationFormat>Widescreen</PresentationFormat>
  <Paragraphs>94</Paragraphs>
  <Slides>16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Aptos</vt:lpstr>
      <vt:lpstr>Aptos Display</vt:lpstr>
      <vt:lpstr>Arial</vt:lpstr>
      <vt:lpstr>Calibri</vt:lpstr>
      <vt:lpstr>Office Theme</vt:lpstr>
      <vt:lpstr>Denise Cline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Linda Damer</dc:creator>
  <cp:lastModifiedBy>Denise Cline</cp:lastModifiedBy>
  <cp:revision>1</cp:revision>
  <dcterms:created xsi:type="dcterms:W3CDTF">2026-04-23T12:30:57Z</dcterms:created>
  <dcterms:modified xsi:type="dcterms:W3CDTF">2026-04-27T13:50:28Z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0x010100F36E9EA6DBA80A42B643EB6F722D279B</vt:lpwstr>
  </property>
  <property fmtid="{D5CDD505-2E9C-101B-9397-08002B2CF9AE}" pid="3" name="MediaServiceImageTags">
    <vt:lpwstr/>
  </property>
</Properties>
</file>